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59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</p:sldIdLst>
  <p:sldSz cx="9144000" cy="5143500" type="screen16x9"/>
  <p:notesSz cx="6858000" cy="9144000"/>
  <p:embeddedFontLst>
    <p:embeddedFont>
      <p:font typeface="Bebas Neue" panose="020B0604020202020204" charset="0"/>
      <p:regular r:id="rId18"/>
    </p:embeddedFont>
    <p:embeddedFont>
      <p:font typeface="Nirmala UI" panose="020B0502040204020203" pitchFamily="34" charset="0"/>
      <p:regular r:id="rId19"/>
      <p:bold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Light" panose="00000400000000000000" pitchFamily="2" charset="0"/>
      <p:regular r:id="rId25"/>
      <p:bold r:id="rId26"/>
      <p:italic r:id="rId27"/>
      <p:boldItalic r:id="rId28"/>
    </p:embeddedFont>
    <p:embeddedFont>
      <p:font typeface="Poppins Medium" panose="000006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29A"/>
    <a:srgbClr val="A7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B4348C-28B2-45C2-B377-B3B96F6A0BD1}">
  <a:tblStyle styleId="{A8B4348C-28B2-45C2-B377-B3B96F6A0B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1" d="100"/>
          <a:sy n="81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3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9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8467" b="-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334800" y="717675"/>
            <a:ext cx="8474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>
            <a:off x="5706500" y="0"/>
            <a:ext cx="343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85500"/>
            <a:ext cx="4255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None/>
              <a:defRPr sz="48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457600"/>
            <a:ext cx="42558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None/>
              <a:defRPr sz="1400" b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t="8467" b="-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8724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31520" y="448056"/>
            <a:ext cx="4271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2"/>
          </p:nvPr>
        </p:nvSpPr>
        <p:spPr>
          <a:xfrm>
            <a:off x="4674525" y="1580125"/>
            <a:ext cx="34653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 t="8467" b="-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8548600" y="4553125"/>
            <a:ext cx="324631" cy="324636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>
            <a:off x="97102" y="-6"/>
            <a:ext cx="844523" cy="415857"/>
          </a:xfrm>
          <a:custGeom>
            <a:avLst/>
            <a:gdLst/>
            <a:ahLst/>
            <a:cxnLst/>
            <a:rect l="l" t="t" r="r" b="b"/>
            <a:pathLst>
              <a:path w="111158" h="54736" extrusionOk="0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2">
            <a:alphaModFix/>
          </a:blip>
          <a:srcRect t="8467" b="-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-19125" y="4449650"/>
            <a:ext cx="9163200" cy="69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187400" y="214875"/>
            <a:ext cx="324631" cy="324636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858800" y="4141651"/>
            <a:ext cx="2052810" cy="1010837"/>
          </a:xfrm>
          <a:custGeom>
            <a:avLst/>
            <a:gdLst/>
            <a:ahLst/>
            <a:cxnLst/>
            <a:rect l="l" t="t" r="r" b="b"/>
            <a:pathLst>
              <a:path w="111158" h="54736" extrusionOk="0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3500"/>
              <a:buFont typeface="Poppins"/>
              <a:buNone/>
              <a:defRPr sz="3500" b="1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7620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600"/>
              <a:buFont typeface="Poppins"/>
              <a:buChar char="●"/>
              <a:defRPr sz="1600" b="1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600"/>
              <a:buFont typeface="Poppins"/>
              <a:buChar char="○"/>
              <a:defRPr sz="16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 Medium"/>
              <a:buChar char="■"/>
              <a:defRPr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●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○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 Medium"/>
              <a:buChar char="■"/>
              <a:defRPr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400"/>
              <a:buFont typeface="Poppins"/>
              <a:buChar char="●"/>
              <a:defRPr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1000"/>
              <a:buFont typeface="Poppins"/>
              <a:buChar char="○"/>
              <a:defRPr sz="1000">
                <a:solidFill>
                  <a:srgbClr val="181B3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B32"/>
              </a:buClr>
              <a:buSzPts val="900"/>
              <a:buFont typeface="Poppins Medium"/>
              <a:buChar char="■"/>
              <a:defRPr sz="900">
                <a:solidFill>
                  <a:srgbClr val="181B3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>
            <a:off x="713225" y="1185500"/>
            <a:ext cx="4255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BudgetBae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713225" y="3526852"/>
            <a:ext cx="4255800" cy="1374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Команда:</a:t>
            </a:r>
            <a:br>
              <a:rPr lang="uk-UA" sz="1800" dirty="0"/>
            </a:br>
            <a:r>
              <a:rPr lang="uk-UA" sz="1800" dirty="0" err="1"/>
              <a:t>Купчак</a:t>
            </a:r>
            <a:r>
              <a:rPr lang="uk-UA" sz="1800" dirty="0"/>
              <a:t> Олена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Шмигельський Роман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 err="1"/>
              <a:t>Селіверстова</a:t>
            </a:r>
            <a:r>
              <a:rPr lang="uk-UA" sz="1800" dirty="0"/>
              <a:t> Анастасія</a:t>
            </a:r>
          </a:p>
        </p:txBody>
      </p:sp>
      <p:sp>
        <p:nvSpPr>
          <p:cNvPr id="155" name="Google Shape;155;p26"/>
          <p:cNvSpPr/>
          <p:nvPr/>
        </p:nvSpPr>
        <p:spPr>
          <a:xfrm>
            <a:off x="761550" y="3883088"/>
            <a:ext cx="964050" cy="87200"/>
          </a:xfrm>
          <a:custGeom>
            <a:avLst/>
            <a:gdLst/>
            <a:ahLst/>
            <a:cxnLst/>
            <a:rect l="l" t="t" r="r" b="b"/>
            <a:pathLst>
              <a:path w="38562" h="3488" extrusionOk="0">
                <a:moveTo>
                  <a:pt x="25881" y="208"/>
                </a:moveTo>
                <a:cubicBezTo>
                  <a:pt x="25883" y="227"/>
                  <a:pt x="25884" y="246"/>
                  <a:pt x="25886" y="265"/>
                </a:cubicBezTo>
                <a:lnTo>
                  <a:pt x="25877" y="265"/>
                </a:lnTo>
                <a:cubicBezTo>
                  <a:pt x="25876" y="246"/>
                  <a:pt x="25874" y="227"/>
                  <a:pt x="25873" y="208"/>
                </a:cubicBezTo>
                <a:close/>
                <a:moveTo>
                  <a:pt x="20163" y="181"/>
                </a:moveTo>
                <a:cubicBezTo>
                  <a:pt x="20169" y="212"/>
                  <a:pt x="20174" y="243"/>
                  <a:pt x="20180" y="274"/>
                </a:cubicBezTo>
                <a:cubicBezTo>
                  <a:pt x="20173" y="275"/>
                  <a:pt x="20164" y="278"/>
                  <a:pt x="20157" y="280"/>
                </a:cubicBezTo>
                <a:cubicBezTo>
                  <a:pt x="20154" y="249"/>
                  <a:pt x="20152" y="217"/>
                  <a:pt x="20151" y="186"/>
                </a:cubicBezTo>
                <a:cubicBezTo>
                  <a:pt x="20154" y="184"/>
                  <a:pt x="20158" y="183"/>
                  <a:pt x="20163" y="181"/>
                </a:cubicBezTo>
                <a:close/>
                <a:moveTo>
                  <a:pt x="18637" y="295"/>
                </a:moveTo>
                <a:cubicBezTo>
                  <a:pt x="18639" y="314"/>
                  <a:pt x="18640" y="333"/>
                  <a:pt x="18641" y="352"/>
                </a:cubicBezTo>
                <a:lnTo>
                  <a:pt x="18633" y="352"/>
                </a:lnTo>
                <a:cubicBezTo>
                  <a:pt x="18631" y="333"/>
                  <a:pt x="18630" y="314"/>
                  <a:pt x="18628" y="295"/>
                </a:cubicBezTo>
                <a:close/>
                <a:moveTo>
                  <a:pt x="17509" y="408"/>
                </a:moveTo>
                <a:cubicBezTo>
                  <a:pt x="17510" y="410"/>
                  <a:pt x="17511" y="412"/>
                  <a:pt x="17512" y="414"/>
                </a:cubicBezTo>
                <a:lnTo>
                  <a:pt x="17512" y="414"/>
                </a:lnTo>
                <a:cubicBezTo>
                  <a:pt x="17512" y="414"/>
                  <a:pt x="17512" y="414"/>
                  <a:pt x="17512" y="414"/>
                </a:cubicBezTo>
                <a:cubicBezTo>
                  <a:pt x="17510" y="434"/>
                  <a:pt x="17504" y="451"/>
                  <a:pt x="17498" y="465"/>
                </a:cubicBezTo>
                <a:cubicBezTo>
                  <a:pt x="17495" y="459"/>
                  <a:pt x="17492" y="453"/>
                  <a:pt x="17488" y="448"/>
                </a:cubicBezTo>
                <a:cubicBezTo>
                  <a:pt x="17495" y="434"/>
                  <a:pt x="17503" y="421"/>
                  <a:pt x="17509" y="408"/>
                </a:cubicBezTo>
                <a:close/>
                <a:moveTo>
                  <a:pt x="17528" y="367"/>
                </a:moveTo>
                <a:cubicBezTo>
                  <a:pt x="17531" y="383"/>
                  <a:pt x="17535" y="398"/>
                  <a:pt x="17540" y="414"/>
                </a:cubicBezTo>
                <a:cubicBezTo>
                  <a:pt x="17556" y="414"/>
                  <a:pt x="17573" y="417"/>
                  <a:pt x="17592" y="420"/>
                </a:cubicBezTo>
                <a:cubicBezTo>
                  <a:pt x="17595" y="453"/>
                  <a:pt x="17598" y="478"/>
                  <a:pt x="17603" y="515"/>
                </a:cubicBezTo>
                <a:cubicBezTo>
                  <a:pt x="17585" y="520"/>
                  <a:pt x="17570" y="523"/>
                  <a:pt x="17551" y="527"/>
                </a:cubicBezTo>
                <a:cubicBezTo>
                  <a:pt x="17545" y="481"/>
                  <a:pt x="17542" y="448"/>
                  <a:pt x="17538" y="412"/>
                </a:cubicBezTo>
                <a:cubicBezTo>
                  <a:pt x="17532" y="414"/>
                  <a:pt x="17524" y="414"/>
                  <a:pt x="17515" y="414"/>
                </a:cubicBezTo>
                <a:lnTo>
                  <a:pt x="17515" y="414"/>
                </a:lnTo>
                <a:cubicBezTo>
                  <a:pt x="17518" y="395"/>
                  <a:pt x="17522" y="382"/>
                  <a:pt x="17528" y="367"/>
                </a:cubicBezTo>
                <a:close/>
                <a:moveTo>
                  <a:pt x="15365" y="534"/>
                </a:moveTo>
                <a:cubicBezTo>
                  <a:pt x="15368" y="573"/>
                  <a:pt x="15371" y="609"/>
                  <a:pt x="15372" y="648"/>
                </a:cubicBezTo>
                <a:lnTo>
                  <a:pt x="15359" y="648"/>
                </a:lnTo>
                <a:cubicBezTo>
                  <a:pt x="15356" y="611"/>
                  <a:pt x="15355" y="573"/>
                  <a:pt x="15352" y="534"/>
                </a:cubicBezTo>
                <a:close/>
                <a:moveTo>
                  <a:pt x="10029" y="689"/>
                </a:moveTo>
                <a:cubicBezTo>
                  <a:pt x="10029" y="695"/>
                  <a:pt x="10029" y="701"/>
                  <a:pt x="10029" y="708"/>
                </a:cubicBezTo>
                <a:lnTo>
                  <a:pt x="10001" y="708"/>
                </a:lnTo>
                <a:cubicBezTo>
                  <a:pt x="10001" y="701"/>
                  <a:pt x="10001" y="695"/>
                  <a:pt x="10001" y="689"/>
                </a:cubicBezTo>
                <a:close/>
                <a:moveTo>
                  <a:pt x="9573" y="626"/>
                </a:moveTo>
                <a:cubicBezTo>
                  <a:pt x="9576" y="657"/>
                  <a:pt x="9577" y="689"/>
                  <a:pt x="9580" y="720"/>
                </a:cubicBezTo>
                <a:cubicBezTo>
                  <a:pt x="9576" y="721"/>
                  <a:pt x="9571" y="723"/>
                  <a:pt x="9565" y="723"/>
                </a:cubicBezTo>
                <a:cubicBezTo>
                  <a:pt x="9561" y="692"/>
                  <a:pt x="9555" y="661"/>
                  <a:pt x="9549" y="629"/>
                </a:cubicBezTo>
                <a:cubicBezTo>
                  <a:pt x="9558" y="629"/>
                  <a:pt x="9565" y="627"/>
                  <a:pt x="9573" y="626"/>
                </a:cubicBezTo>
                <a:close/>
                <a:moveTo>
                  <a:pt x="34248" y="632"/>
                </a:moveTo>
                <a:cubicBezTo>
                  <a:pt x="34253" y="662"/>
                  <a:pt x="34259" y="693"/>
                  <a:pt x="34264" y="724"/>
                </a:cubicBezTo>
                <a:cubicBezTo>
                  <a:pt x="34257" y="726"/>
                  <a:pt x="34248" y="727"/>
                  <a:pt x="34241" y="730"/>
                </a:cubicBezTo>
                <a:cubicBezTo>
                  <a:pt x="34239" y="699"/>
                  <a:pt x="34237" y="667"/>
                  <a:pt x="34235" y="636"/>
                </a:cubicBezTo>
                <a:cubicBezTo>
                  <a:pt x="34239" y="634"/>
                  <a:pt x="34244" y="633"/>
                  <a:pt x="34248" y="632"/>
                </a:cubicBezTo>
                <a:close/>
                <a:moveTo>
                  <a:pt x="9726" y="746"/>
                </a:moveTo>
                <a:cubicBezTo>
                  <a:pt x="9726" y="752"/>
                  <a:pt x="9726" y="760"/>
                  <a:pt x="9727" y="765"/>
                </a:cubicBezTo>
                <a:lnTo>
                  <a:pt x="9699" y="765"/>
                </a:lnTo>
                <a:cubicBezTo>
                  <a:pt x="9698" y="760"/>
                  <a:pt x="9698" y="752"/>
                  <a:pt x="9698" y="746"/>
                </a:cubicBezTo>
                <a:close/>
                <a:moveTo>
                  <a:pt x="8418" y="793"/>
                </a:moveTo>
                <a:lnTo>
                  <a:pt x="8418" y="793"/>
                </a:lnTo>
                <a:cubicBezTo>
                  <a:pt x="8418" y="794"/>
                  <a:pt x="8419" y="795"/>
                  <a:pt x="8419" y="796"/>
                </a:cubicBezTo>
                <a:cubicBezTo>
                  <a:pt x="8419" y="796"/>
                  <a:pt x="8419" y="794"/>
                  <a:pt x="8418" y="793"/>
                </a:cubicBezTo>
                <a:close/>
                <a:moveTo>
                  <a:pt x="14932" y="762"/>
                </a:moveTo>
                <a:cubicBezTo>
                  <a:pt x="14932" y="782"/>
                  <a:pt x="14934" y="799"/>
                  <a:pt x="14935" y="818"/>
                </a:cubicBezTo>
                <a:lnTo>
                  <a:pt x="14927" y="818"/>
                </a:lnTo>
                <a:cubicBezTo>
                  <a:pt x="14925" y="799"/>
                  <a:pt x="14924" y="782"/>
                  <a:pt x="14922" y="762"/>
                </a:cubicBezTo>
                <a:close/>
                <a:moveTo>
                  <a:pt x="9276" y="843"/>
                </a:moveTo>
                <a:cubicBezTo>
                  <a:pt x="9277" y="861"/>
                  <a:pt x="9279" y="880"/>
                  <a:pt x="9280" y="899"/>
                </a:cubicBezTo>
                <a:lnTo>
                  <a:pt x="9271" y="899"/>
                </a:lnTo>
                <a:cubicBezTo>
                  <a:pt x="9270" y="880"/>
                  <a:pt x="9268" y="861"/>
                  <a:pt x="9267" y="843"/>
                </a:cubicBezTo>
                <a:close/>
                <a:moveTo>
                  <a:pt x="8325" y="907"/>
                </a:moveTo>
                <a:lnTo>
                  <a:pt x="8325" y="907"/>
                </a:lnTo>
                <a:cubicBezTo>
                  <a:pt x="8323" y="907"/>
                  <a:pt x="8317" y="907"/>
                  <a:pt x="8312" y="908"/>
                </a:cubicBezTo>
                <a:cubicBezTo>
                  <a:pt x="8312" y="909"/>
                  <a:pt x="8312" y="911"/>
                  <a:pt x="8313" y="912"/>
                </a:cubicBezTo>
                <a:lnTo>
                  <a:pt x="8313" y="912"/>
                </a:lnTo>
                <a:cubicBezTo>
                  <a:pt x="8317" y="911"/>
                  <a:pt x="8321" y="909"/>
                  <a:pt x="8325" y="907"/>
                </a:cubicBezTo>
                <a:close/>
                <a:moveTo>
                  <a:pt x="11646" y="826"/>
                </a:moveTo>
                <a:lnTo>
                  <a:pt x="11646" y="826"/>
                </a:lnTo>
                <a:cubicBezTo>
                  <a:pt x="11632" y="857"/>
                  <a:pt x="11621" y="883"/>
                  <a:pt x="11610" y="908"/>
                </a:cubicBezTo>
                <a:lnTo>
                  <a:pt x="11610" y="908"/>
                </a:lnTo>
                <a:cubicBezTo>
                  <a:pt x="11597" y="914"/>
                  <a:pt x="11586" y="916"/>
                  <a:pt x="11578" y="916"/>
                </a:cubicBezTo>
                <a:cubicBezTo>
                  <a:pt x="11550" y="916"/>
                  <a:pt x="11548" y="886"/>
                  <a:pt x="11546" y="846"/>
                </a:cubicBezTo>
                <a:cubicBezTo>
                  <a:pt x="11568" y="842"/>
                  <a:pt x="11593" y="837"/>
                  <a:pt x="11646" y="826"/>
                </a:cubicBezTo>
                <a:close/>
                <a:moveTo>
                  <a:pt x="12577" y="729"/>
                </a:moveTo>
                <a:cubicBezTo>
                  <a:pt x="12583" y="733"/>
                  <a:pt x="12592" y="733"/>
                  <a:pt x="12596" y="742"/>
                </a:cubicBezTo>
                <a:cubicBezTo>
                  <a:pt x="12618" y="801"/>
                  <a:pt x="12639" y="862"/>
                  <a:pt x="12665" y="940"/>
                </a:cubicBezTo>
                <a:lnTo>
                  <a:pt x="12598" y="940"/>
                </a:lnTo>
                <a:cubicBezTo>
                  <a:pt x="12583" y="893"/>
                  <a:pt x="12567" y="842"/>
                  <a:pt x="12551" y="792"/>
                </a:cubicBezTo>
                <a:cubicBezTo>
                  <a:pt x="12558" y="771"/>
                  <a:pt x="12567" y="752"/>
                  <a:pt x="12577" y="729"/>
                </a:cubicBezTo>
                <a:close/>
                <a:moveTo>
                  <a:pt x="5713" y="932"/>
                </a:moveTo>
                <a:cubicBezTo>
                  <a:pt x="5716" y="932"/>
                  <a:pt x="5719" y="933"/>
                  <a:pt x="5723" y="933"/>
                </a:cubicBezTo>
                <a:cubicBezTo>
                  <a:pt x="5723" y="939"/>
                  <a:pt x="5723" y="945"/>
                  <a:pt x="5724" y="951"/>
                </a:cubicBezTo>
                <a:lnTo>
                  <a:pt x="5696" y="951"/>
                </a:lnTo>
                <a:cubicBezTo>
                  <a:pt x="5695" y="945"/>
                  <a:pt x="5695" y="939"/>
                  <a:pt x="5695" y="933"/>
                </a:cubicBezTo>
                <a:cubicBezTo>
                  <a:pt x="5701" y="933"/>
                  <a:pt x="5706" y="932"/>
                  <a:pt x="5713" y="932"/>
                </a:cubicBezTo>
                <a:close/>
                <a:moveTo>
                  <a:pt x="10323" y="605"/>
                </a:moveTo>
                <a:cubicBezTo>
                  <a:pt x="10328" y="620"/>
                  <a:pt x="10332" y="634"/>
                  <a:pt x="10336" y="648"/>
                </a:cubicBezTo>
                <a:cubicBezTo>
                  <a:pt x="10322" y="664"/>
                  <a:pt x="10305" y="679"/>
                  <a:pt x="10291" y="693"/>
                </a:cubicBezTo>
                <a:cubicBezTo>
                  <a:pt x="10295" y="702"/>
                  <a:pt x="10300" y="712"/>
                  <a:pt x="10303" y="721"/>
                </a:cubicBezTo>
                <a:lnTo>
                  <a:pt x="10183" y="721"/>
                </a:lnTo>
                <a:cubicBezTo>
                  <a:pt x="10170" y="801"/>
                  <a:pt x="10158" y="873"/>
                  <a:pt x="10144" y="974"/>
                </a:cubicBezTo>
                <a:cubicBezTo>
                  <a:pt x="10132" y="902"/>
                  <a:pt x="10124" y="857"/>
                  <a:pt x="10116" y="802"/>
                </a:cubicBezTo>
                <a:cubicBezTo>
                  <a:pt x="10104" y="793"/>
                  <a:pt x="10086" y="783"/>
                  <a:pt x="10069" y="770"/>
                </a:cubicBezTo>
                <a:cubicBezTo>
                  <a:pt x="10069" y="758"/>
                  <a:pt x="10069" y="743"/>
                  <a:pt x="10072" y="732"/>
                </a:cubicBezTo>
                <a:cubicBezTo>
                  <a:pt x="10076" y="717"/>
                  <a:pt x="10080" y="696"/>
                  <a:pt x="10088" y="693"/>
                </a:cubicBezTo>
                <a:cubicBezTo>
                  <a:pt x="10166" y="662"/>
                  <a:pt x="10245" y="634"/>
                  <a:pt x="10323" y="605"/>
                </a:cubicBezTo>
                <a:close/>
                <a:moveTo>
                  <a:pt x="18622" y="923"/>
                </a:moveTo>
                <a:cubicBezTo>
                  <a:pt x="18625" y="929"/>
                  <a:pt x="18628" y="935"/>
                  <a:pt x="18633" y="940"/>
                </a:cubicBezTo>
                <a:cubicBezTo>
                  <a:pt x="18625" y="954"/>
                  <a:pt x="18619" y="967"/>
                  <a:pt x="18612" y="980"/>
                </a:cubicBezTo>
                <a:cubicBezTo>
                  <a:pt x="18609" y="976"/>
                  <a:pt x="18608" y="973"/>
                  <a:pt x="18606" y="968"/>
                </a:cubicBezTo>
                <a:lnTo>
                  <a:pt x="18606" y="968"/>
                </a:lnTo>
                <a:cubicBezTo>
                  <a:pt x="18608" y="971"/>
                  <a:pt x="18611" y="976"/>
                  <a:pt x="18612" y="979"/>
                </a:cubicBezTo>
                <a:cubicBezTo>
                  <a:pt x="18612" y="954"/>
                  <a:pt x="18616" y="938"/>
                  <a:pt x="18622" y="923"/>
                </a:cubicBezTo>
                <a:close/>
                <a:moveTo>
                  <a:pt x="12111" y="963"/>
                </a:moveTo>
                <a:cubicBezTo>
                  <a:pt x="12111" y="968"/>
                  <a:pt x="12111" y="974"/>
                  <a:pt x="12112" y="982"/>
                </a:cubicBezTo>
                <a:lnTo>
                  <a:pt x="12084" y="982"/>
                </a:lnTo>
                <a:cubicBezTo>
                  <a:pt x="12083" y="974"/>
                  <a:pt x="12083" y="968"/>
                  <a:pt x="12083" y="963"/>
                </a:cubicBezTo>
                <a:close/>
                <a:moveTo>
                  <a:pt x="11999" y="958"/>
                </a:moveTo>
                <a:cubicBezTo>
                  <a:pt x="11999" y="967"/>
                  <a:pt x="12000" y="977"/>
                  <a:pt x="12000" y="986"/>
                </a:cubicBezTo>
                <a:cubicBezTo>
                  <a:pt x="11981" y="986"/>
                  <a:pt x="11964" y="986"/>
                  <a:pt x="11944" y="988"/>
                </a:cubicBezTo>
                <a:cubicBezTo>
                  <a:pt x="11944" y="977"/>
                  <a:pt x="11943" y="968"/>
                  <a:pt x="11943" y="958"/>
                </a:cubicBezTo>
                <a:close/>
                <a:moveTo>
                  <a:pt x="11712" y="898"/>
                </a:moveTo>
                <a:cubicBezTo>
                  <a:pt x="11715" y="930"/>
                  <a:pt x="11718" y="954"/>
                  <a:pt x="11722" y="990"/>
                </a:cubicBezTo>
                <a:cubicBezTo>
                  <a:pt x="11696" y="990"/>
                  <a:pt x="11671" y="992"/>
                  <a:pt x="11641" y="992"/>
                </a:cubicBezTo>
                <a:cubicBezTo>
                  <a:pt x="11639" y="974"/>
                  <a:pt x="11637" y="955"/>
                  <a:pt x="11635" y="938"/>
                </a:cubicBezTo>
                <a:lnTo>
                  <a:pt x="11635" y="938"/>
                </a:lnTo>
                <a:cubicBezTo>
                  <a:pt x="11675" y="898"/>
                  <a:pt x="11693" y="898"/>
                  <a:pt x="11712" y="898"/>
                </a:cubicBezTo>
                <a:close/>
                <a:moveTo>
                  <a:pt x="10089" y="901"/>
                </a:moveTo>
                <a:cubicBezTo>
                  <a:pt x="10094" y="932"/>
                  <a:pt x="10099" y="963"/>
                  <a:pt x="10105" y="993"/>
                </a:cubicBezTo>
                <a:lnTo>
                  <a:pt x="10082" y="999"/>
                </a:lnTo>
                <a:cubicBezTo>
                  <a:pt x="10080" y="968"/>
                  <a:pt x="10077" y="938"/>
                  <a:pt x="10076" y="907"/>
                </a:cubicBezTo>
                <a:cubicBezTo>
                  <a:pt x="10080" y="905"/>
                  <a:pt x="10085" y="904"/>
                  <a:pt x="10089" y="901"/>
                </a:cubicBezTo>
                <a:close/>
                <a:moveTo>
                  <a:pt x="9614" y="904"/>
                </a:moveTo>
                <a:cubicBezTo>
                  <a:pt x="9620" y="935"/>
                  <a:pt x="9626" y="965"/>
                  <a:pt x="9632" y="996"/>
                </a:cubicBezTo>
                <a:cubicBezTo>
                  <a:pt x="9624" y="998"/>
                  <a:pt x="9615" y="999"/>
                  <a:pt x="9608" y="1002"/>
                </a:cubicBezTo>
                <a:cubicBezTo>
                  <a:pt x="9605" y="970"/>
                  <a:pt x="9604" y="939"/>
                  <a:pt x="9602" y="908"/>
                </a:cubicBezTo>
                <a:cubicBezTo>
                  <a:pt x="9607" y="907"/>
                  <a:pt x="9611" y="905"/>
                  <a:pt x="9614" y="904"/>
                </a:cubicBezTo>
                <a:close/>
                <a:moveTo>
                  <a:pt x="9955" y="896"/>
                </a:moveTo>
                <a:cubicBezTo>
                  <a:pt x="9959" y="939"/>
                  <a:pt x="9963" y="971"/>
                  <a:pt x="9966" y="1004"/>
                </a:cubicBezTo>
                <a:lnTo>
                  <a:pt x="9966" y="1004"/>
                </a:lnTo>
                <a:cubicBezTo>
                  <a:pt x="9959" y="1006"/>
                  <a:pt x="9952" y="1007"/>
                  <a:pt x="9945" y="1007"/>
                </a:cubicBezTo>
                <a:cubicBezTo>
                  <a:pt x="9935" y="1007"/>
                  <a:pt x="9925" y="1005"/>
                  <a:pt x="9914" y="1004"/>
                </a:cubicBezTo>
                <a:cubicBezTo>
                  <a:pt x="9910" y="970"/>
                  <a:pt x="9908" y="945"/>
                  <a:pt x="9904" y="908"/>
                </a:cubicBezTo>
                <a:cubicBezTo>
                  <a:pt x="9920" y="904"/>
                  <a:pt x="9935" y="901"/>
                  <a:pt x="9955" y="896"/>
                </a:cubicBezTo>
                <a:close/>
                <a:moveTo>
                  <a:pt x="18606" y="968"/>
                </a:moveTo>
                <a:cubicBezTo>
                  <a:pt x="18606" y="995"/>
                  <a:pt x="18602" y="1010"/>
                  <a:pt x="18596" y="1026"/>
                </a:cubicBezTo>
                <a:cubicBezTo>
                  <a:pt x="18593" y="1020"/>
                  <a:pt x="18588" y="1014"/>
                  <a:pt x="18586" y="1008"/>
                </a:cubicBezTo>
                <a:cubicBezTo>
                  <a:pt x="18593" y="995"/>
                  <a:pt x="18599" y="982"/>
                  <a:pt x="18606" y="968"/>
                </a:cubicBezTo>
                <a:close/>
                <a:moveTo>
                  <a:pt x="12940" y="996"/>
                </a:moveTo>
                <a:cubicBezTo>
                  <a:pt x="12942" y="1015"/>
                  <a:pt x="12942" y="1035"/>
                  <a:pt x="12943" y="1054"/>
                </a:cubicBezTo>
                <a:lnTo>
                  <a:pt x="12935" y="1054"/>
                </a:lnTo>
                <a:cubicBezTo>
                  <a:pt x="12933" y="1035"/>
                  <a:pt x="12932" y="1015"/>
                  <a:pt x="12930" y="996"/>
                </a:cubicBezTo>
                <a:close/>
                <a:moveTo>
                  <a:pt x="9517" y="847"/>
                </a:moveTo>
                <a:cubicBezTo>
                  <a:pt x="9523" y="847"/>
                  <a:pt x="9528" y="847"/>
                  <a:pt x="9535" y="848"/>
                </a:cubicBezTo>
                <a:cubicBezTo>
                  <a:pt x="9524" y="907"/>
                  <a:pt x="9517" y="957"/>
                  <a:pt x="9499" y="1057"/>
                </a:cubicBezTo>
                <a:cubicBezTo>
                  <a:pt x="9493" y="952"/>
                  <a:pt x="9490" y="902"/>
                  <a:pt x="9486" y="848"/>
                </a:cubicBezTo>
                <a:cubicBezTo>
                  <a:pt x="9498" y="848"/>
                  <a:pt x="9507" y="847"/>
                  <a:pt x="9517" y="847"/>
                </a:cubicBezTo>
                <a:close/>
                <a:moveTo>
                  <a:pt x="6677" y="1042"/>
                </a:moveTo>
                <a:cubicBezTo>
                  <a:pt x="6677" y="1048"/>
                  <a:pt x="6679" y="1054"/>
                  <a:pt x="6679" y="1061"/>
                </a:cubicBezTo>
                <a:lnTo>
                  <a:pt x="6651" y="1061"/>
                </a:lnTo>
                <a:cubicBezTo>
                  <a:pt x="6651" y="1054"/>
                  <a:pt x="6649" y="1048"/>
                  <a:pt x="6649" y="1042"/>
                </a:cubicBezTo>
                <a:close/>
                <a:moveTo>
                  <a:pt x="9967" y="1009"/>
                </a:moveTo>
                <a:cubicBezTo>
                  <a:pt x="9967" y="1010"/>
                  <a:pt x="9967" y="1011"/>
                  <a:pt x="9967" y="1013"/>
                </a:cubicBezTo>
                <a:cubicBezTo>
                  <a:pt x="9977" y="1017"/>
                  <a:pt x="9985" y="1030"/>
                  <a:pt x="9994" y="1043"/>
                </a:cubicBezTo>
                <a:cubicBezTo>
                  <a:pt x="9992" y="1049"/>
                  <a:pt x="9989" y="1055"/>
                  <a:pt x="9986" y="1061"/>
                </a:cubicBezTo>
                <a:cubicBezTo>
                  <a:pt x="9979" y="1046"/>
                  <a:pt x="9971" y="1030"/>
                  <a:pt x="9964" y="1015"/>
                </a:cubicBezTo>
                <a:cubicBezTo>
                  <a:pt x="9965" y="1013"/>
                  <a:pt x="9966" y="1011"/>
                  <a:pt x="9967" y="1009"/>
                </a:cubicBezTo>
                <a:close/>
                <a:moveTo>
                  <a:pt x="6036" y="1043"/>
                </a:moveTo>
                <a:cubicBezTo>
                  <a:pt x="6037" y="1051"/>
                  <a:pt x="6037" y="1057"/>
                  <a:pt x="6037" y="1063"/>
                </a:cubicBezTo>
                <a:lnTo>
                  <a:pt x="6009" y="1063"/>
                </a:lnTo>
                <a:cubicBezTo>
                  <a:pt x="6009" y="1057"/>
                  <a:pt x="6009" y="1051"/>
                  <a:pt x="6008" y="1045"/>
                </a:cubicBezTo>
                <a:cubicBezTo>
                  <a:pt x="6018" y="1045"/>
                  <a:pt x="6027" y="1043"/>
                  <a:pt x="6036" y="1043"/>
                </a:cubicBezTo>
                <a:close/>
                <a:moveTo>
                  <a:pt x="32964" y="1026"/>
                </a:moveTo>
                <a:cubicBezTo>
                  <a:pt x="32965" y="1045"/>
                  <a:pt x="32967" y="1064"/>
                  <a:pt x="32968" y="1082"/>
                </a:cubicBezTo>
                <a:lnTo>
                  <a:pt x="32968" y="1083"/>
                </a:lnTo>
                <a:lnTo>
                  <a:pt x="32958" y="1083"/>
                </a:lnTo>
                <a:cubicBezTo>
                  <a:pt x="32958" y="1064"/>
                  <a:pt x="32957" y="1045"/>
                  <a:pt x="32955" y="1026"/>
                </a:cubicBezTo>
                <a:close/>
                <a:moveTo>
                  <a:pt x="5524" y="1027"/>
                </a:moveTo>
                <a:cubicBezTo>
                  <a:pt x="5525" y="1046"/>
                  <a:pt x="5527" y="1066"/>
                  <a:pt x="5528" y="1085"/>
                </a:cubicBezTo>
                <a:lnTo>
                  <a:pt x="5518" y="1085"/>
                </a:lnTo>
                <a:cubicBezTo>
                  <a:pt x="5518" y="1066"/>
                  <a:pt x="5517" y="1046"/>
                  <a:pt x="5515" y="1027"/>
                </a:cubicBezTo>
                <a:close/>
                <a:moveTo>
                  <a:pt x="9452" y="965"/>
                </a:moveTo>
                <a:cubicBezTo>
                  <a:pt x="9464" y="1046"/>
                  <a:pt x="9468" y="1071"/>
                  <a:pt x="9474" y="1110"/>
                </a:cubicBezTo>
                <a:lnTo>
                  <a:pt x="9429" y="1110"/>
                </a:lnTo>
                <a:cubicBezTo>
                  <a:pt x="9433" y="1080"/>
                  <a:pt x="9440" y="1041"/>
                  <a:pt x="9452" y="965"/>
                </a:cubicBezTo>
                <a:close/>
                <a:moveTo>
                  <a:pt x="5109" y="1086"/>
                </a:moveTo>
                <a:cubicBezTo>
                  <a:pt x="5111" y="1104"/>
                  <a:pt x="5112" y="1123"/>
                  <a:pt x="5113" y="1142"/>
                </a:cubicBezTo>
                <a:lnTo>
                  <a:pt x="5105" y="1142"/>
                </a:lnTo>
                <a:cubicBezTo>
                  <a:pt x="5103" y="1123"/>
                  <a:pt x="5102" y="1104"/>
                  <a:pt x="5100" y="1086"/>
                </a:cubicBezTo>
                <a:close/>
                <a:moveTo>
                  <a:pt x="6491" y="1155"/>
                </a:moveTo>
                <a:cubicBezTo>
                  <a:pt x="6491" y="1161"/>
                  <a:pt x="6491" y="1169"/>
                  <a:pt x="6492" y="1174"/>
                </a:cubicBezTo>
                <a:lnTo>
                  <a:pt x="6464" y="1174"/>
                </a:lnTo>
                <a:cubicBezTo>
                  <a:pt x="6463" y="1169"/>
                  <a:pt x="6463" y="1163"/>
                  <a:pt x="6463" y="1155"/>
                </a:cubicBezTo>
                <a:close/>
                <a:moveTo>
                  <a:pt x="6936" y="1149"/>
                </a:moveTo>
                <a:cubicBezTo>
                  <a:pt x="6936" y="1158"/>
                  <a:pt x="6938" y="1167"/>
                  <a:pt x="6938" y="1177"/>
                </a:cubicBezTo>
                <a:lnTo>
                  <a:pt x="6882" y="1177"/>
                </a:lnTo>
                <a:cubicBezTo>
                  <a:pt x="6882" y="1169"/>
                  <a:pt x="6880" y="1158"/>
                  <a:pt x="6880" y="1149"/>
                </a:cubicBezTo>
                <a:close/>
                <a:moveTo>
                  <a:pt x="12459" y="1186"/>
                </a:moveTo>
                <a:cubicBezTo>
                  <a:pt x="12461" y="1194"/>
                  <a:pt x="12461" y="1199"/>
                  <a:pt x="12461" y="1205"/>
                </a:cubicBezTo>
                <a:lnTo>
                  <a:pt x="12433" y="1205"/>
                </a:lnTo>
                <a:cubicBezTo>
                  <a:pt x="12433" y="1199"/>
                  <a:pt x="12433" y="1194"/>
                  <a:pt x="12431" y="1186"/>
                </a:cubicBezTo>
                <a:close/>
                <a:moveTo>
                  <a:pt x="7331" y="1208"/>
                </a:moveTo>
                <a:cubicBezTo>
                  <a:pt x="7331" y="1214"/>
                  <a:pt x="7331" y="1221"/>
                  <a:pt x="7331" y="1227"/>
                </a:cubicBezTo>
                <a:lnTo>
                  <a:pt x="7303" y="1227"/>
                </a:lnTo>
                <a:cubicBezTo>
                  <a:pt x="7303" y="1221"/>
                  <a:pt x="7303" y="1214"/>
                  <a:pt x="7303" y="1208"/>
                </a:cubicBezTo>
                <a:close/>
                <a:moveTo>
                  <a:pt x="5322" y="1217"/>
                </a:moveTo>
                <a:cubicBezTo>
                  <a:pt x="5324" y="1223"/>
                  <a:pt x="5324" y="1229"/>
                  <a:pt x="5324" y="1236"/>
                </a:cubicBezTo>
                <a:lnTo>
                  <a:pt x="5296" y="1236"/>
                </a:lnTo>
                <a:cubicBezTo>
                  <a:pt x="5296" y="1229"/>
                  <a:pt x="5296" y="1223"/>
                  <a:pt x="5294" y="1217"/>
                </a:cubicBezTo>
                <a:close/>
                <a:moveTo>
                  <a:pt x="18224" y="1201"/>
                </a:moveTo>
                <a:cubicBezTo>
                  <a:pt x="18225" y="1220"/>
                  <a:pt x="18227" y="1238"/>
                  <a:pt x="18228" y="1257"/>
                </a:cubicBezTo>
                <a:lnTo>
                  <a:pt x="18219" y="1257"/>
                </a:lnTo>
                <a:cubicBezTo>
                  <a:pt x="18218" y="1239"/>
                  <a:pt x="18216" y="1220"/>
                  <a:pt x="18215" y="1201"/>
                </a:cubicBezTo>
                <a:close/>
                <a:moveTo>
                  <a:pt x="31749" y="1201"/>
                </a:moveTo>
                <a:cubicBezTo>
                  <a:pt x="31750" y="1219"/>
                  <a:pt x="31752" y="1238"/>
                  <a:pt x="31752" y="1257"/>
                </a:cubicBezTo>
                <a:lnTo>
                  <a:pt x="31743" y="1257"/>
                </a:lnTo>
                <a:cubicBezTo>
                  <a:pt x="31741" y="1238"/>
                  <a:pt x="31740" y="1220"/>
                  <a:pt x="31740" y="1201"/>
                </a:cubicBezTo>
                <a:close/>
                <a:moveTo>
                  <a:pt x="6176" y="1201"/>
                </a:moveTo>
                <a:cubicBezTo>
                  <a:pt x="6179" y="1207"/>
                  <a:pt x="6182" y="1213"/>
                  <a:pt x="6185" y="1219"/>
                </a:cubicBezTo>
                <a:cubicBezTo>
                  <a:pt x="6179" y="1232"/>
                  <a:pt x="6171" y="1245"/>
                  <a:pt x="6165" y="1258"/>
                </a:cubicBezTo>
                <a:cubicBezTo>
                  <a:pt x="6163" y="1254"/>
                  <a:pt x="6161" y="1251"/>
                  <a:pt x="6159" y="1248"/>
                </a:cubicBezTo>
                <a:lnTo>
                  <a:pt x="6159" y="1248"/>
                </a:lnTo>
                <a:cubicBezTo>
                  <a:pt x="6159" y="1247"/>
                  <a:pt x="6159" y="1247"/>
                  <a:pt x="6160" y="1246"/>
                </a:cubicBezTo>
                <a:cubicBezTo>
                  <a:pt x="6161" y="1249"/>
                  <a:pt x="6164" y="1254"/>
                  <a:pt x="6165" y="1257"/>
                </a:cubicBezTo>
                <a:cubicBezTo>
                  <a:pt x="6164" y="1232"/>
                  <a:pt x="6170" y="1216"/>
                  <a:pt x="6176" y="1201"/>
                </a:cubicBezTo>
                <a:close/>
                <a:moveTo>
                  <a:pt x="5756" y="1202"/>
                </a:moveTo>
                <a:cubicBezTo>
                  <a:pt x="5761" y="1208"/>
                  <a:pt x="5764" y="1214"/>
                  <a:pt x="5767" y="1220"/>
                </a:cubicBezTo>
                <a:cubicBezTo>
                  <a:pt x="5761" y="1233"/>
                  <a:pt x="5753" y="1246"/>
                  <a:pt x="5746" y="1260"/>
                </a:cubicBezTo>
                <a:cubicBezTo>
                  <a:pt x="5746" y="1258"/>
                  <a:pt x="5745" y="1256"/>
                  <a:pt x="5744" y="1255"/>
                </a:cubicBezTo>
                <a:lnTo>
                  <a:pt x="5744" y="1255"/>
                </a:lnTo>
                <a:cubicBezTo>
                  <a:pt x="5751" y="1220"/>
                  <a:pt x="5754" y="1211"/>
                  <a:pt x="5756" y="1202"/>
                </a:cubicBezTo>
                <a:close/>
                <a:moveTo>
                  <a:pt x="6265" y="1204"/>
                </a:moveTo>
                <a:cubicBezTo>
                  <a:pt x="6268" y="1213"/>
                  <a:pt x="6273" y="1221"/>
                  <a:pt x="6276" y="1230"/>
                </a:cubicBezTo>
                <a:cubicBezTo>
                  <a:pt x="6258" y="1249"/>
                  <a:pt x="6240" y="1267"/>
                  <a:pt x="6223" y="1286"/>
                </a:cubicBezTo>
                <a:cubicBezTo>
                  <a:pt x="6221" y="1264"/>
                  <a:pt x="6218" y="1239"/>
                  <a:pt x="6217" y="1204"/>
                </a:cubicBezTo>
                <a:close/>
                <a:moveTo>
                  <a:pt x="5731" y="1254"/>
                </a:moveTo>
                <a:cubicBezTo>
                  <a:pt x="5733" y="1260"/>
                  <a:pt x="5734" y="1265"/>
                  <a:pt x="5735" y="1271"/>
                </a:cubicBezTo>
                <a:lnTo>
                  <a:pt x="5735" y="1271"/>
                </a:lnTo>
                <a:cubicBezTo>
                  <a:pt x="5732" y="1286"/>
                  <a:pt x="5730" y="1292"/>
                  <a:pt x="5730" y="1292"/>
                </a:cubicBezTo>
                <a:cubicBezTo>
                  <a:pt x="5728" y="1292"/>
                  <a:pt x="5730" y="1273"/>
                  <a:pt x="5731" y="1254"/>
                </a:cubicBezTo>
                <a:close/>
                <a:moveTo>
                  <a:pt x="5047" y="1274"/>
                </a:moveTo>
                <a:cubicBezTo>
                  <a:pt x="5049" y="1280"/>
                  <a:pt x="5049" y="1286"/>
                  <a:pt x="5049" y="1294"/>
                </a:cubicBezTo>
                <a:lnTo>
                  <a:pt x="5021" y="1294"/>
                </a:lnTo>
                <a:cubicBezTo>
                  <a:pt x="5021" y="1286"/>
                  <a:pt x="5021" y="1280"/>
                  <a:pt x="5019" y="1274"/>
                </a:cubicBezTo>
                <a:close/>
                <a:moveTo>
                  <a:pt x="20907" y="1245"/>
                </a:moveTo>
                <a:cubicBezTo>
                  <a:pt x="20909" y="1261"/>
                  <a:pt x="20910" y="1277"/>
                  <a:pt x="20912" y="1294"/>
                </a:cubicBezTo>
                <a:lnTo>
                  <a:pt x="20866" y="1294"/>
                </a:lnTo>
                <a:cubicBezTo>
                  <a:pt x="20864" y="1283"/>
                  <a:pt x="20863" y="1274"/>
                  <a:pt x="20862" y="1266"/>
                </a:cubicBezTo>
                <a:cubicBezTo>
                  <a:pt x="20876" y="1258"/>
                  <a:pt x="20892" y="1251"/>
                  <a:pt x="20907" y="1245"/>
                </a:cubicBezTo>
                <a:close/>
                <a:moveTo>
                  <a:pt x="4629" y="1276"/>
                </a:moveTo>
                <a:cubicBezTo>
                  <a:pt x="4629" y="1282"/>
                  <a:pt x="4631" y="1288"/>
                  <a:pt x="4631" y="1295"/>
                </a:cubicBezTo>
                <a:lnTo>
                  <a:pt x="4603" y="1295"/>
                </a:lnTo>
                <a:cubicBezTo>
                  <a:pt x="4603" y="1288"/>
                  <a:pt x="4601" y="1282"/>
                  <a:pt x="4601" y="1276"/>
                </a:cubicBezTo>
                <a:close/>
                <a:moveTo>
                  <a:pt x="8215" y="1186"/>
                </a:moveTo>
                <a:cubicBezTo>
                  <a:pt x="8216" y="1223"/>
                  <a:pt x="8219" y="1261"/>
                  <a:pt x="8222" y="1299"/>
                </a:cubicBezTo>
                <a:lnTo>
                  <a:pt x="8207" y="1299"/>
                </a:lnTo>
                <a:cubicBezTo>
                  <a:pt x="8205" y="1261"/>
                  <a:pt x="8203" y="1224"/>
                  <a:pt x="8200" y="1186"/>
                </a:cubicBezTo>
                <a:close/>
                <a:moveTo>
                  <a:pt x="6158" y="1249"/>
                </a:moveTo>
                <a:lnTo>
                  <a:pt x="6158" y="1249"/>
                </a:lnTo>
                <a:cubicBezTo>
                  <a:pt x="6159" y="1274"/>
                  <a:pt x="6154" y="1288"/>
                  <a:pt x="6149" y="1304"/>
                </a:cubicBezTo>
                <a:cubicBezTo>
                  <a:pt x="6146" y="1298"/>
                  <a:pt x="6142" y="1292"/>
                  <a:pt x="6139" y="1286"/>
                </a:cubicBezTo>
                <a:cubicBezTo>
                  <a:pt x="6146" y="1274"/>
                  <a:pt x="6151" y="1261"/>
                  <a:pt x="6158" y="1249"/>
                </a:cubicBezTo>
                <a:close/>
                <a:moveTo>
                  <a:pt x="21656" y="1249"/>
                </a:moveTo>
                <a:cubicBezTo>
                  <a:pt x="21659" y="1255"/>
                  <a:pt x="21662" y="1261"/>
                  <a:pt x="21666" y="1267"/>
                </a:cubicBezTo>
                <a:cubicBezTo>
                  <a:pt x="21659" y="1280"/>
                  <a:pt x="21652" y="1294"/>
                  <a:pt x="21646" y="1307"/>
                </a:cubicBezTo>
                <a:cubicBezTo>
                  <a:pt x="21643" y="1302"/>
                  <a:pt x="21641" y="1299"/>
                  <a:pt x="21640" y="1295"/>
                </a:cubicBezTo>
                <a:lnTo>
                  <a:pt x="21640" y="1295"/>
                </a:lnTo>
                <a:cubicBezTo>
                  <a:pt x="21641" y="1298"/>
                  <a:pt x="21644" y="1302"/>
                  <a:pt x="21646" y="1305"/>
                </a:cubicBezTo>
                <a:cubicBezTo>
                  <a:pt x="21644" y="1280"/>
                  <a:pt x="21650" y="1264"/>
                  <a:pt x="21656" y="1249"/>
                </a:cubicBezTo>
                <a:close/>
                <a:moveTo>
                  <a:pt x="6014" y="1201"/>
                </a:moveTo>
                <a:cubicBezTo>
                  <a:pt x="6018" y="1229"/>
                  <a:pt x="6023" y="1254"/>
                  <a:pt x="6027" y="1283"/>
                </a:cubicBezTo>
                <a:cubicBezTo>
                  <a:pt x="6015" y="1300"/>
                  <a:pt x="6003" y="1310"/>
                  <a:pt x="5994" y="1310"/>
                </a:cubicBezTo>
                <a:cubicBezTo>
                  <a:pt x="5978" y="1310"/>
                  <a:pt x="5968" y="1280"/>
                  <a:pt x="5964" y="1201"/>
                </a:cubicBezTo>
                <a:close/>
                <a:moveTo>
                  <a:pt x="27860" y="1292"/>
                </a:moveTo>
                <a:cubicBezTo>
                  <a:pt x="27860" y="1298"/>
                  <a:pt x="27860" y="1305"/>
                  <a:pt x="27862" y="1311"/>
                </a:cubicBezTo>
                <a:lnTo>
                  <a:pt x="27834" y="1311"/>
                </a:lnTo>
                <a:cubicBezTo>
                  <a:pt x="27832" y="1305"/>
                  <a:pt x="27832" y="1298"/>
                  <a:pt x="27832" y="1292"/>
                </a:cubicBezTo>
                <a:close/>
                <a:moveTo>
                  <a:pt x="13575" y="1107"/>
                </a:moveTo>
                <a:lnTo>
                  <a:pt x="13575" y="1107"/>
                </a:lnTo>
                <a:cubicBezTo>
                  <a:pt x="13600" y="1201"/>
                  <a:pt x="13605" y="1242"/>
                  <a:pt x="13619" y="1266"/>
                </a:cubicBezTo>
                <a:cubicBezTo>
                  <a:pt x="13630" y="1286"/>
                  <a:pt x="13651" y="1289"/>
                  <a:pt x="13698" y="1319"/>
                </a:cubicBezTo>
                <a:cubicBezTo>
                  <a:pt x="13641" y="1320"/>
                  <a:pt x="13613" y="1320"/>
                  <a:pt x="13589" y="1320"/>
                </a:cubicBezTo>
                <a:cubicBezTo>
                  <a:pt x="13585" y="1263"/>
                  <a:pt x="13582" y="1219"/>
                  <a:pt x="13575" y="1107"/>
                </a:cubicBezTo>
                <a:close/>
                <a:moveTo>
                  <a:pt x="25909" y="1301"/>
                </a:moveTo>
                <a:lnTo>
                  <a:pt x="25909" y="1320"/>
                </a:lnTo>
                <a:lnTo>
                  <a:pt x="25881" y="1320"/>
                </a:lnTo>
                <a:cubicBezTo>
                  <a:pt x="25881" y="1313"/>
                  <a:pt x="25881" y="1307"/>
                  <a:pt x="25881" y="1301"/>
                </a:cubicBezTo>
                <a:close/>
                <a:moveTo>
                  <a:pt x="27751" y="1332"/>
                </a:moveTo>
                <a:cubicBezTo>
                  <a:pt x="27751" y="1332"/>
                  <a:pt x="27751" y="1332"/>
                  <a:pt x="27751" y="1332"/>
                </a:cubicBezTo>
                <a:lnTo>
                  <a:pt x="27751" y="1332"/>
                </a:lnTo>
                <a:cubicBezTo>
                  <a:pt x="27751" y="1332"/>
                  <a:pt x="27751" y="1332"/>
                  <a:pt x="27751" y="1332"/>
                </a:cubicBezTo>
                <a:close/>
                <a:moveTo>
                  <a:pt x="26233" y="1280"/>
                </a:moveTo>
                <a:cubicBezTo>
                  <a:pt x="26234" y="1299"/>
                  <a:pt x="26236" y="1319"/>
                  <a:pt x="26236" y="1336"/>
                </a:cubicBezTo>
                <a:lnTo>
                  <a:pt x="26227" y="1336"/>
                </a:lnTo>
                <a:cubicBezTo>
                  <a:pt x="26226" y="1319"/>
                  <a:pt x="26224" y="1299"/>
                  <a:pt x="26224" y="1280"/>
                </a:cubicBezTo>
                <a:close/>
                <a:moveTo>
                  <a:pt x="24700" y="1286"/>
                </a:moveTo>
                <a:cubicBezTo>
                  <a:pt x="24700" y="1305"/>
                  <a:pt x="24701" y="1324"/>
                  <a:pt x="24703" y="1344"/>
                </a:cubicBezTo>
                <a:lnTo>
                  <a:pt x="24694" y="1344"/>
                </a:lnTo>
                <a:cubicBezTo>
                  <a:pt x="24693" y="1324"/>
                  <a:pt x="24691" y="1305"/>
                  <a:pt x="24690" y="1286"/>
                </a:cubicBezTo>
                <a:close/>
                <a:moveTo>
                  <a:pt x="23082" y="1294"/>
                </a:moveTo>
                <a:cubicBezTo>
                  <a:pt x="23083" y="1313"/>
                  <a:pt x="23085" y="1332"/>
                  <a:pt x="23086" y="1349"/>
                </a:cubicBezTo>
                <a:lnTo>
                  <a:pt x="23077" y="1349"/>
                </a:lnTo>
                <a:cubicBezTo>
                  <a:pt x="23076" y="1332"/>
                  <a:pt x="23074" y="1313"/>
                  <a:pt x="23073" y="1294"/>
                </a:cubicBezTo>
                <a:close/>
                <a:moveTo>
                  <a:pt x="21640" y="1295"/>
                </a:moveTo>
                <a:cubicBezTo>
                  <a:pt x="21640" y="1322"/>
                  <a:pt x="21635" y="1336"/>
                  <a:pt x="21630" y="1352"/>
                </a:cubicBezTo>
                <a:cubicBezTo>
                  <a:pt x="21627" y="1347"/>
                  <a:pt x="21622" y="1341"/>
                  <a:pt x="21619" y="1335"/>
                </a:cubicBezTo>
                <a:cubicBezTo>
                  <a:pt x="21627" y="1322"/>
                  <a:pt x="21632" y="1308"/>
                  <a:pt x="21640" y="1295"/>
                </a:cubicBezTo>
                <a:close/>
                <a:moveTo>
                  <a:pt x="20825" y="1302"/>
                </a:moveTo>
                <a:cubicBezTo>
                  <a:pt x="20825" y="1322"/>
                  <a:pt x="20826" y="1341"/>
                  <a:pt x="20828" y="1360"/>
                </a:cubicBezTo>
                <a:lnTo>
                  <a:pt x="20819" y="1360"/>
                </a:lnTo>
                <a:lnTo>
                  <a:pt x="20814" y="1302"/>
                </a:lnTo>
                <a:close/>
                <a:moveTo>
                  <a:pt x="32425" y="1311"/>
                </a:moveTo>
                <a:cubicBezTo>
                  <a:pt x="32427" y="1329"/>
                  <a:pt x="32428" y="1348"/>
                  <a:pt x="32428" y="1367"/>
                </a:cubicBezTo>
                <a:lnTo>
                  <a:pt x="32420" y="1367"/>
                </a:lnTo>
                <a:cubicBezTo>
                  <a:pt x="32418" y="1348"/>
                  <a:pt x="32417" y="1329"/>
                  <a:pt x="32417" y="1311"/>
                </a:cubicBezTo>
                <a:close/>
                <a:moveTo>
                  <a:pt x="5817" y="1211"/>
                </a:moveTo>
                <a:lnTo>
                  <a:pt x="5817" y="1211"/>
                </a:lnTo>
                <a:cubicBezTo>
                  <a:pt x="5856" y="1280"/>
                  <a:pt x="5873" y="1308"/>
                  <a:pt x="5898" y="1351"/>
                </a:cubicBezTo>
                <a:cubicBezTo>
                  <a:pt x="5874" y="1360"/>
                  <a:pt x="5862" y="1364"/>
                  <a:pt x="5845" y="1372"/>
                </a:cubicBezTo>
                <a:cubicBezTo>
                  <a:pt x="5839" y="1338"/>
                  <a:pt x="5833" y="1307"/>
                  <a:pt x="5817" y="1211"/>
                </a:cubicBezTo>
                <a:close/>
                <a:moveTo>
                  <a:pt x="19264" y="1313"/>
                </a:moveTo>
                <a:cubicBezTo>
                  <a:pt x="19268" y="1339"/>
                  <a:pt x="19272" y="1365"/>
                  <a:pt x="19277" y="1391"/>
                </a:cubicBezTo>
                <a:lnTo>
                  <a:pt x="19277" y="1391"/>
                </a:lnTo>
                <a:cubicBezTo>
                  <a:pt x="19253" y="1379"/>
                  <a:pt x="19250" y="1348"/>
                  <a:pt x="19246" y="1317"/>
                </a:cubicBezTo>
                <a:cubicBezTo>
                  <a:pt x="19252" y="1316"/>
                  <a:pt x="19258" y="1314"/>
                  <a:pt x="19264" y="1313"/>
                </a:cubicBezTo>
                <a:close/>
                <a:moveTo>
                  <a:pt x="5739" y="1285"/>
                </a:moveTo>
                <a:lnTo>
                  <a:pt x="5739" y="1285"/>
                </a:lnTo>
                <a:cubicBezTo>
                  <a:pt x="5742" y="1301"/>
                  <a:pt x="5746" y="1316"/>
                  <a:pt x="5748" y="1333"/>
                </a:cubicBezTo>
                <a:cubicBezTo>
                  <a:pt x="5749" y="1341"/>
                  <a:pt x="5740" y="1352"/>
                  <a:pt x="5721" y="1394"/>
                </a:cubicBezTo>
                <a:cubicBezTo>
                  <a:pt x="5729" y="1346"/>
                  <a:pt x="5734" y="1311"/>
                  <a:pt x="5739" y="1285"/>
                </a:cubicBezTo>
                <a:close/>
                <a:moveTo>
                  <a:pt x="5194" y="1386"/>
                </a:moveTo>
                <a:cubicBezTo>
                  <a:pt x="5196" y="1392"/>
                  <a:pt x="5196" y="1399"/>
                  <a:pt x="5196" y="1405"/>
                </a:cubicBezTo>
                <a:lnTo>
                  <a:pt x="5168" y="1405"/>
                </a:lnTo>
                <a:cubicBezTo>
                  <a:pt x="5168" y="1399"/>
                  <a:pt x="5168" y="1394"/>
                  <a:pt x="5166" y="1386"/>
                </a:cubicBezTo>
                <a:close/>
                <a:moveTo>
                  <a:pt x="7934" y="1217"/>
                </a:moveTo>
                <a:cubicBezTo>
                  <a:pt x="7944" y="1301"/>
                  <a:pt x="7951" y="1349"/>
                  <a:pt x="7959" y="1407"/>
                </a:cubicBezTo>
                <a:cubicBezTo>
                  <a:pt x="7937" y="1408"/>
                  <a:pt x="7925" y="1410"/>
                  <a:pt x="7907" y="1411"/>
                </a:cubicBezTo>
                <a:cubicBezTo>
                  <a:pt x="7915" y="1355"/>
                  <a:pt x="7921" y="1305"/>
                  <a:pt x="7934" y="1217"/>
                </a:cubicBezTo>
                <a:close/>
                <a:moveTo>
                  <a:pt x="7163" y="1360"/>
                </a:moveTo>
                <a:cubicBezTo>
                  <a:pt x="7164" y="1379"/>
                  <a:pt x="7166" y="1398"/>
                  <a:pt x="7167" y="1416"/>
                </a:cubicBezTo>
                <a:lnTo>
                  <a:pt x="7158" y="1416"/>
                </a:lnTo>
                <a:cubicBezTo>
                  <a:pt x="7157" y="1398"/>
                  <a:pt x="7156" y="1379"/>
                  <a:pt x="7154" y="1360"/>
                </a:cubicBezTo>
                <a:close/>
                <a:moveTo>
                  <a:pt x="6527" y="1373"/>
                </a:moveTo>
                <a:cubicBezTo>
                  <a:pt x="6529" y="1382"/>
                  <a:pt x="6530" y="1391"/>
                  <a:pt x="6532" y="1399"/>
                </a:cubicBezTo>
                <a:cubicBezTo>
                  <a:pt x="6517" y="1407"/>
                  <a:pt x="6502" y="1414"/>
                  <a:pt x="6488" y="1422"/>
                </a:cubicBezTo>
                <a:cubicBezTo>
                  <a:pt x="6486" y="1405"/>
                  <a:pt x="6483" y="1389"/>
                  <a:pt x="6482" y="1373"/>
                </a:cubicBezTo>
                <a:close/>
                <a:moveTo>
                  <a:pt x="19282" y="1417"/>
                </a:moveTo>
                <a:cubicBezTo>
                  <a:pt x="19282" y="1419"/>
                  <a:pt x="19283" y="1421"/>
                  <a:pt x="19283" y="1423"/>
                </a:cubicBezTo>
                <a:cubicBezTo>
                  <a:pt x="19282" y="1423"/>
                  <a:pt x="19280" y="1423"/>
                  <a:pt x="19279" y="1423"/>
                </a:cubicBezTo>
                <a:lnTo>
                  <a:pt x="19279" y="1423"/>
                </a:lnTo>
                <a:cubicBezTo>
                  <a:pt x="19280" y="1421"/>
                  <a:pt x="19281" y="1419"/>
                  <a:pt x="19282" y="1417"/>
                </a:cubicBezTo>
                <a:close/>
                <a:moveTo>
                  <a:pt x="4256" y="1299"/>
                </a:moveTo>
                <a:cubicBezTo>
                  <a:pt x="4272" y="1344"/>
                  <a:pt x="4285" y="1377"/>
                  <a:pt x="4301" y="1420"/>
                </a:cubicBezTo>
                <a:cubicBezTo>
                  <a:pt x="4291" y="1424"/>
                  <a:pt x="4281" y="1428"/>
                  <a:pt x="4272" y="1428"/>
                </a:cubicBezTo>
                <a:cubicBezTo>
                  <a:pt x="4252" y="1428"/>
                  <a:pt x="4241" y="1405"/>
                  <a:pt x="4256" y="1299"/>
                </a:cubicBezTo>
                <a:close/>
                <a:moveTo>
                  <a:pt x="28135" y="1385"/>
                </a:moveTo>
                <a:cubicBezTo>
                  <a:pt x="28137" y="1404"/>
                  <a:pt x="28138" y="1423"/>
                  <a:pt x="28140" y="1442"/>
                </a:cubicBezTo>
                <a:lnTo>
                  <a:pt x="28131" y="1442"/>
                </a:lnTo>
                <a:cubicBezTo>
                  <a:pt x="28129" y="1423"/>
                  <a:pt x="28128" y="1404"/>
                  <a:pt x="28126" y="1385"/>
                </a:cubicBezTo>
                <a:close/>
                <a:moveTo>
                  <a:pt x="29501" y="1320"/>
                </a:moveTo>
                <a:cubicBezTo>
                  <a:pt x="29508" y="1358"/>
                  <a:pt x="29511" y="1383"/>
                  <a:pt x="29515" y="1408"/>
                </a:cubicBezTo>
                <a:cubicBezTo>
                  <a:pt x="29509" y="1420"/>
                  <a:pt x="29505" y="1433"/>
                  <a:pt x="29499" y="1445"/>
                </a:cubicBezTo>
                <a:cubicBezTo>
                  <a:pt x="29483" y="1420"/>
                  <a:pt x="29465" y="1395"/>
                  <a:pt x="29433" y="1348"/>
                </a:cubicBezTo>
                <a:cubicBezTo>
                  <a:pt x="29467" y="1335"/>
                  <a:pt x="29483" y="1327"/>
                  <a:pt x="29501" y="1320"/>
                </a:cubicBezTo>
                <a:close/>
                <a:moveTo>
                  <a:pt x="5222" y="1092"/>
                </a:moveTo>
                <a:cubicBezTo>
                  <a:pt x="5233" y="1145"/>
                  <a:pt x="5237" y="1201"/>
                  <a:pt x="5252" y="1246"/>
                </a:cubicBezTo>
                <a:cubicBezTo>
                  <a:pt x="5268" y="1291"/>
                  <a:pt x="5292" y="1326"/>
                  <a:pt x="5315" y="1370"/>
                </a:cubicBezTo>
                <a:cubicBezTo>
                  <a:pt x="5302" y="1399"/>
                  <a:pt x="5293" y="1416"/>
                  <a:pt x="5275" y="1452"/>
                </a:cubicBezTo>
                <a:cubicBezTo>
                  <a:pt x="5240" y="1324"/>
                  <a:pt x="5211" y="1214"/>
                  <a:pt x="5178" y="1092"/>
                </a:cubicBezTo>
                <a:close/>
                <a:moveTo>
                  <a:pt x="19811" y="1439"/>
                </a:moveTo>
                <a:cubicBezTo>
                  <a:pt x="19811" y="1445"/>
                  <a:pt x="19811" y="1451"/>
                  <a:pt x="19813" y="1458"/>
                </a:cubicBezTo>
                <a:lnTo>
                  <a:pt x="19785" y="1458"/>
                </a:lnTo>
                <a:cubicBezTo>
                  <a:pt x="19785" y="1451"/>
                  <a:pt x="19783" y="1445"/>
                  <a:pt x="19783" y="1439"/>
                </a:cubicBezTo>
                <a:close/>
                <a:moveTo>
                  <a:pt x="19170" y="1442"/>
                </a:moveTo>
                <a:cubicBezTo>
                  <a:pt x="19170" y="1448"/>
                  <a:pt x="19171" y="1454"/>
                  <a:pt x="19171" y="1460"/>
                </a:cubicBezTo>
                <a:lnTo>
                  <a:pt x="19143" y="1460"/>
                </a:lnTo>
                <a:lnTo>
                  <a:pt x="19143" y="1461"/>
                </a:lnTo>
                <a:cubicBezTo>
                  <a:pt x="19143" y="1454"/>
                  <a:pt x="19142" y="1448"/>
                  <a:pt x="19142" y="1442"/>
                </a:cubicBezTo>
                <a:close/>
                <a:moveTo>
                  <a:pt x="6327" y="1369"/>
                </a:moveTo>
                <a:cubicBezTo>
                  <a:pt x="6333" y="1399"/>
                  <a:pt x="6339" y="1432"/>
                  <a:pt x="6345" y="1463"/>
                </a:cubicBezTo>
                <a:cubicBezTo>
                  <a:pt x="6336" y="1464"/>
                  <a:pt x="6329" y="1466"/>
                  <a:pt x="6320" y="1466"/>
                </a:cubicBezTo>
                <a:cubicBezTo>
                  <a:pt x="6318" y="1435"/>
                  <a:pt x="6317" y="1404"/>
                  <a:pt x="6314" y="1373"/>
                </a:cubicBezTo>
                <a:cubicBezTo>
                  <a:pt x="6318" y="1372"/>
                  <a:pt x="6323" y="1370"/>
                  <a:pt x="6327" y="1369"/>
                </a:cubicBezTo>
                <a:close/>
                <a:moveTo>
                  <a:pt x="28240" y="1217"/>
                </a:moveTo>
                <a:cubicBezTo>
                  <a:pt x="28244" y="1251"/>
                  <a:pt x="28249" y="1282"/>
                  <a:pt x="28253" y="1323"/>
                </a:cubicBezTo>
                <a:cubicBezTo>
                  <a:pt x="28231" y="1327"/>
                  <a:pt x="28215" y="1329"/>
                  <a:pt x="28197" y="1332"/>
                </a:cubicBezTo>
                <a:cubicBezTo>
                  <a:pt x="28194" y="1342"/>
                  <a:pt x="28192" y="1350"/>
                  <a:pt x="28190" y="1356"/>
                </a:cubicBezTo>
                <a:lnTo>
                  <a:pt x="28190" y="1356"/>
                </a:lnTo>
                <a:cubicBezTo>
                  <a:pt x="28190" y="1353"/>
                  <a:pt x="28189" y="1350"/>
                  <a:pt x="28188" y="1347"/>
                </a:cubicBezTo>
                <a:lnTo>
                  <a:pt x="28188" y="1347"/>
                </a:lnTo>
                <a:cubicBezTo>
                  <a:pt x="28188" y="1353"/>
                  <a:pt x="28187" y="1360"/>
                  <a:pt x="28186" y="1367"/>
                </a:cubicBezTo>
                <a:lnTo>
                  <a:pt x="28186" y="1367"/>
                </a:lnTo>
                <a:cubicBezTo>
                  <a:pt x="28187" y="1365"/>
                  <a:pt x="28189" y="1361"/>
                  <a:pt x="28190" y="1356"/>
                </a:cubicBezTo>
                <a:lnTo>
                  <a:pt x="28190" y="1356"/>
                </a:lnTo>
                <a:cubicBezTo>
                  <a:pt x="28195" y="1373"/>
                  <a:pt x="28200" y="1391"/>
                  <a:pt x="28202" y="1410"/>
                </a:cubicBezTo>
                <a:cubicBezTo>
                  <a:pt x="28203" y="1417"/>
                  <a:pt x="28193" y="1429"/>
                  <a:pt x="28175" y="1467"/>
                </a:cubicBezTo>
                <a:cubicBezTo>
                  <a:pt x="28180" y="1427"/>
                  <a:pt x="28184" y="1394"/>
                  <a:pt x="28186" y="1367"/>
                </a:cubicBezTo>
                <a:lnTo>
                  <a:pt x="28186" y="1367"/>
                </a:lnTo>
                <a:cubicBezTo>
                  <a:pt x="28185" y="1369"/>
                  <a:pt x="28185" y="1370"/>
                  <a:pt x="28184" y="1370"/>
                </a:cubicBezTo>
                <a:cubicBezTo>
                  <a:pt x="28182" y="1370"/>
                  <a:pt x="28183" y="1350"/>
                  <a:pt x="28184" y="1330"/>
                </a:cubicBezTo>
                <a:lnTo>
                  <a:pt x="28184" y="1330"/>
                </a:lnTo>
                <a:cubicBezTo>
                  <a:pt x="28185" y="1336"/>
                  <a:pt x="28187" y="1342"/>
                  <a:pt x="28188" y="1347"/>
                </a:cubicBezTo>
                <a:lnTo>
                  <a:pt x="28188" y="1347"/>
                </a:lnTo>
                <a:cubicBezTo>
                  <a:pt x="28195" y="1276"/>
                  <a:pt x="28194" y="1251"/>
                  <a:pt x="28193" y="1224"/>
                </a:cubicBezTo>
                <a:cubicBezTo>
                  <a:pt x="28210" y="1221"/>
                  <a:pt x="28222" y="1220"/>
                  <a:pt x="28240" y="1217"/>
                </a:cubicBezTo>
                <a:close/>
                <a:moveTo>
                  <a:pt x="6892" y="1382"/>
                </a:moveTo>
                <a:lnTo>
                  <a:pt x="6892" y="1382"/>
                </a:lnTo>
                <a:cubicBezTo>
                  <a:pt x="6898" y="1420"/>
                  <a:pt x="6909" y="1469"/>
                  <a:pt x="6883" y="1469"/>
                </a:cubicBezTo>
                <a:cubicBezTo>
                  <a:pt x="6873" y="1469"/>
                  <a:pt x="6857" y="1462"/>
                  <a:pt x="6833" y="1444"/>
                </a:cubicBezTo>
                <a:cubicBezTo>
                  <a:pt x="6857" y="1419"/>
                  <a:pt x="6875" y="1399"/>
                  <a:pt x="6892" y="1382"/>
                </a:cubicBezTo>
                <a:close/>
                <a:moveTo>
                  <a:pt x="4557" y="1442"/>
                </a:moveTo>
                <a:cubicBezTo>
                  <a:pt x="4559" y="1451"/>
                  <a:pt x="4559" y="1461"/>
                  <a:pt x="4559" y="1470"/>
                </a:cubicBezTo>
                <a:lnTo>
                  <a:pt x="4475" y="1470"/>
                </a:lnTo>
                <a:cubicBezTo>
                  <a:pt x="4475" y="1461"/>
                  <a:pt x="4475" y="1451"/>
                  <a:pt x="4473" y="1442"/>
                </a:cubicBezTo>
                <a:close/>
                <a:moveTo>
                  <a:pt x="4627" y="1376"/>
                </a:moveTo>
                <a:cubicBezTo>
                  <a:pt x="4632" y="1407"/>
                  <a:pt x="4638" y="1438"/>
                  <a:pt x="4644" y="1470"/>
                </a:cubicBezTo>
                <a:cubicBezTo>
                  <a:pt x="4635" y="1472"/>
                  <a:pt x="4628" y="1472"/>
                  <a:pt x="4621" y="1473"/>
                </a:cubicBezTo>
                <a:cubicBezTo>
                  <a:pt x="4618" y="1442"/>
                  <a:pt x="4616" y="1411"/>
                  <a:pt x="4613" y="1379"/>
                </a:cubicBezTo>
                <a:cubicBezTo>
                  <a:pt x="4618" y="1379"/>
                  <a:pt x="4622" y="1377"/>
                  <a:pt x="4627" y="1376"/>
                </a:cubicBezTo>
                <a:close/>
                <a:moveTo>
                  <a:pt x="5662" y="1423"/>
                </a:moveTo>
                <a:cubicBezTo>
                  <a:pt x="5664" y="1441"/>
                  <a:pt x="5665" y="1460"/>
                  <a:pt x="5665" y="1479"/>
                </a:cubicBezTo>
                <a:lnTo>
                  <a:pt x="5656" y="1479"/>
                </a:lnTo>
                <a:cubicBezTo>
                  <a:pt x="5655" y="1460"/>
                  <a:pt x="5653" y="1441"/>
                  <a:pt x="5653" y="1423"/>
                </a:cubicBezTo>
                <a:close/>
                <a:moveTo>
                  <a:pt x="18908" y="1424"/>
                </a:moveTo>
                <a:cubicBezTo>
                  <a:pt x="18909" y="1442"/>
                  <a:pt x="18911" y="1461"/>
                  <a:pt x="18912" y="1480"/>
                </a:cubicBezTo>
                <a:lnTo>
                  <a:pt x="18903" y="1480"/>
                </a:lnTo>
                <a:cubicBezTo>
                  <a:pt x="18902" y="1462"/>
                  <a:pt x="18900" y="1443"/>
                  <a:pt x="18899" y="1424"/>
                </a:cubicBezTo>
                <a:close/>
                <a:moveTo>
                  <a:pt x="19576" y="1427"/>
                </a:moveTo>
                <a:cubicBezTo>
                  <a:pt x="19579" y="1433"/>
                  <a:pt x="19583" y="1439"/>
                  <a:pt x="19586" y="1445"/>
                </a:cubicBezTo>
                <a:cubicBezTo>
                  <a:pt x="19579" y="1458"/>
                  <a:pt x="19573" y="1472"/>
                  <a:pt x="19565" y="1485"/>
                </a:cubicBezTo>
                <a:cubicBezTo>
                  <a:pt x="19564" y="1480"/>
                  <a:pt x="19561" y="1477"/>
                  <a:pt x="19560" y="1473"/>
                </a:cubicBezTo>
                <a:lnTo>
                  <a:pt x="19560" y="1473"/>
                </a:lnTo>
                <a:lnTo>
                  <a:pt x="19565" y="1483"/>
                </a:lnTo>
                <a:cubicBezTo>
                  <a:pt x="19565" y="1458"/>
                  <a:pt x="19570" y="1442"/>
                  <a:pt x="19576" y="1427"/>
                </a:cubicBezTo>
                <a:close/>
                <a:moveTo>
                  <a:pt x="28029" y="1441"/>
                </a:moveTo>
                <a:cubicBezTo>
                  <a:pt x="28032" y="1457"/>
                  <a:pt x="28034" y="1473"/>
                  <a:pt x="28037" y="1489"/>
                </a:cubicBezTo>
                <a:lnTo>
                  <a:pt x="27990" y="1489"/>
                </a:lnTo>
                <a:cubicBezTo>
                  <a:pt x="27988" y="1480"/>
                  <a:pt x="27988" y="1472"/>
                  <a:pt x="27987" y="1463"/>
                </a:cubicBezTo>
                <a:cubicBezTo>
                  <a:pt x="28000" y="1455"/>
                  <a:pt x="28015" y="1448"/>
                  <a:pt x="28029" y="1441"/>
                </a:cubicBezTo>
                <a:close/>
                <a:moveTo>
                  <a:pt x="4115" y="1504"/>
                </a:moveTo>
                <a:cubicBezTo>
                  <a:pt x="4116" y="1510"/>
                  <a:pt x="4116" y="1517"/>
                  <a:pt x="4116" y="1523"/>
                </a:cubicBezTo>
                <a:lnTo>
                  <a:pt x="4088" y="1523"/>
                </a:lnTo>
                <a:cubicBezTo>
                  <a:pt x="4088" y="1517"/>
                  <a:pt x="4088" y="1510"/>
                  <a:pt x="4087" y="1504"/>
                </a:cubicBezTo>
                <a:close/>
                <a:moveTo>
                  <a:pt x="8291" y="1477"/>
                </a:moveTo>
                <a:cubicBezTo>
                  <a:pt x="8293" y="1486"/>
                  <a:pt x="8294" y="1495"/>
                  <a:pt x="8296" y="1505"/>
                </a:cubicBezTo>
                <a:cubicBezTo>
                  <a:pt x="8281" y="1513"/>
                  <a:pt x="8266" y="1520"/>
                  <a:pt x="8252" y="1527"/>
                </a:cubicBezTo>
                <a:cubicBezTo>
                  <a:pt x="8249" y="1511"/>
                  <a:pt x="8247" y="1495"/>
                  <a:pt x="8246" y="1477"/>
                </a:cubicBezTo>
                <a:close/>
                <a:moveTo>
                  <a:pt x="19560" y="1473"/>
                </a:moveTo>
                <a:cubicBezTo>
                  <a:pt x="19561" y="1500"/>
                  <a:pt x="19555" y="1514"/>
                  <a:pt x="19549" y="1530"/>
                </a:cubicBezTo>
                <a:cubicBezTo>
                  <a:pt x="19546" y="1525"/>
                  <a:pt x="19543" y="1519"/>
                  <a:pt x="19540" y="1513"/>
                </a:cubicBezTo>
                <a:cubicBezTo>
                  <a:pt x="19546" y="1500"/>
                  <a:pt x="19554" y="1486"/>
                  <a:pt x="19560" y="1473"/>
                </a:cubicBezTo>
                <a:close/>
                <a:moveTo>
                  <a:pt x="6446" y="1476"/>
                </a:moveTo>
                <a:cubicBezTo>
                  <a:pt x="6448" y="1495"/>
                  <a:pt x="6449" y="1513"/>
                  <a:pt x="6451" y="1532"/>
                </a:cubicBezTo>
                <a:lnTo>
                  <a:pt x="6441" y="1532"/>
                </a:lnTo>
                <a:cubicBezTo>
                  <a:pt x="6439" y="1513"/>
                  <a:pt x="6439" y="1495"/>
                  <a:pt x="6438" y="1476"/>
                </a:cubicBezTo>
                <a:close/>
                <a:moveTo>
                  <a:pt x="20027" y="1476"/>
                </a:moveTo>
                <a:cubicBezTo>
                  <a:pt x="20029" y="1495"/>
                  <a:pt x="20030" y="1513"/>
                  <a:pt x="20030" y="1532"/>
                </a:cubicBezTo>
                <a:lnTo>
                  <a:pt x="20021" y="1532"/>
                </a:lnTo>
                <a:cubicBezTo>
                  <a:pt x="20020" y="1513"/>
                  <a:pt x="20019" y="1495"/>
                  <a:pt x="20019" y="1476"/>
                </a:cubicBezTo>
                <a:close/>
                <a:moveTo>
                  <a:pt x="19279" y="1432"/>
                </a:moveTo>
                <a:cubicBezTo>
                  <a:pt x="19313" y="1448"/>
                  <a:pt x="19326" y="1484"/>
                  <a:pt x="19343" y="1527"/>
                </a:cubicBezTo>
                <a:cubicBezTo>
                  <a:pt x="19324" y="1530"/>
                  <a:pt x="19309" y="1533"/>
                  <a:pt x="19290" y="1536"/>
                </a:cubicBezTo>
                <a:cubicBezTo>
                  <a:pt x="19286" y="1494"/>
                  <a:pt x="19282" y="1462"/>
                  <a:pt x="19279" y="1432"/>
                </a:cubicBezTo>
                <a:close/>
                <a:moveTo>
                  <a:pt x="5052" y="1426"/>
                </a:moveTo>
                <a:cubicBezTo>
                  <a:pt x="5053" y="1463"/>
                  <a:pt x="5056" y="1501"/>
                  <a:pt x="5059" y="1538"/>
                </a:cubicBezTo>
                <a:lnTo>
                  <a:pt x="5044" y="1538"/>
                </a:lnTo>
                <a:cubicBezTo>
                  <a:pt x="5043" y="1501"/>
                  <a:pt x="5040" y="1463"/>
                  <a:pt x="5037" y="1426"/>
                </a:cubicBezTo>
                <a:close/>
                <a:moveTo>
                  <a:pt x="4216" y="1485"/>
                </a:moveTo>
                <a:cubicBezTo>
                  <a:pt x="4218" y="1504"/>
                  <a:pt x="4219" y="1523"/>
                  <a:pt x="4220" y="1541"/>
                </a:cubicBezTo>
                <a:lnTo>
                  <a:pt x="4210" y="1541"/>
                </a:lnTo>
                <a:cubicBezTo>
                  <a:pt x="4209" y="1523"/>
                  <a:pt x="4209" y="1504"/>
                  <a:pt x="4207" y="1485"/>
                </a:cubicBezTo>
                <a:close/>
                <a:moveTo>
                  <a:pt x="12539" y="1522"/>
                </a:moveTo>
                <a:cubicBezTo>
                  <a:pt x="12539" y="1530"/>
                  <a:pt x="12539" y="1541"/>
                  <a:pt x="12540" y="1550"/>
                </a:cubicBezTo>
                <a:lnTo>
                  <a:pt x="12484" y="1550"/>
                </a:lnTo>
                <a:cubicBezTo>
                  <a:pt x="12483" y="1541"/>
                  <a:pt x="12483" y="1530"/>
                  <a:pt x="12483" y="1522"/>
                </a:cubicBezTo>
                <a:close/>
                <a:moveTo>
                  <a:pt x="18683" y="1575"/>
                </a:moveTo>
                <a:lnTo>
                  <a:pt x="18683" y="1575"/>
                </a:lnTo>
                <a:cubicBezTo>
                  <a:pt x="18683" y="1575"/>
                  <a:pt x="18683" y="1575"/>
                  <a:pt x="18683" y="1575"/>
                </a:cubicBezTo>
                <a:cubicBezTo>
                  <a:pt x="18683" y="1575"/>
                  <a:pt x="18684" y="1576"/>
                  <a:pt x="18684" y="1576"/>
                </a:cubicBezTo>
                <a:cubicBezTo>
                  <a:pt x="18684" y="1576"/>
                  <a:pt x="18683" y="1575"/>
                  <a:pt x="18683" y="1575"/>
                </a:cubicBezTo>
                <a:close/>
                <a:moveTo>
                  <a:pt x="4927" y="1557"/>
                </a:moveTo>
                <a:cubicBezTo>
                  <a:pt x="4928" y="1564"/>
                  <a:pt x="4928" y="1570"/>
                  <a:pt x="4928" y="1576"/>
                </a:cubicBezTo>
                <a:lnTo>
                  <a:pt x="4900" y="1576"/>
                </a:lnTo>
                <a:cubicBezTo>
                  <a:pt x="4900" y="1570"/>
                  <a:pt x="4900" y="1563"/>
                  <a:pt x="4899" y="1557"/>
                </a:cubicBezTo>
                <a:close/>
                <a:moveTo>
                  <a:pt x="8736" y="1523"/>
                </a:moveTo>
                <a:cubicBezTo>
                  <a:pt x="8737" y="1542"/>
                  <a:pt x="8739" y="1560"/>
                  <a:pt x="8740" y="1579"/>
                </a:cubicBezTo>
                <a:lnTo>
                  <a:pt x="8730" y="1579"/>
                </a:lnTo>
                <a:cubicBezTo>
                  <a:pt x="8730" y="1561"/>
                  <a:pt x="8728" y="1542"/>
                  <a:pt x="8727" y="1523"/>
                </a:cubicBezTo>
                <a:close/>
                <a:moveTo>
                  <a:pt x="7934" y="1536"/>
                </a:moveTo>
                <a:cubicBezTo>
                  <a:pt x="7935" y="1545"/>
                  <a:pt x="7935" y="1554"/>
                  <a:pt x="7937" y="1564"/>
                </a:cubicBezTo>
                <a:cubicBezTo>
                  <a:pt x="7922" y="1570"/>
                  <a:pt x="7907" y="1578"/>
                  <a:pt x="7891" y="1585"/>
                </a:cubicBezTo>
                <a:cubicBezTo>
                  <a:pt x="7890" y="1569"/>
                  <a:pt x="7888" y="1552"/>
                  <a:pt x="7887" y="1536"/>
                </a:cubicBezTo>
                <a:close/>
                <a:moveTo>
                  <a:pt x="7175" y="1529"/>
                </a:moveTo>
                <a:cubicBezTo>
                  <a:pt x="7176" y="1548"/>
                  <a:pt x="7178" y="1567"/>
                  <a:pt x="7179" y="1586"/>
                </a:cubicBezTo>
                <a:lnTo>
                  <a:pt x="7169" y="1586"/>
                </a:lnTo>
                <a:cubicBezTo>
                  <a:pt x="7169" y="1567"/>
                  <a:pt x="7167" y="1548"/>
                  <a:pt x="7166" y="1529"/>
                </a:cubicBezTo>
                <a:close/>
                <a:moveTo>
                  <a:pt x="4472" y="1539"/>
                </a:moveTo>
                <a:cubicBezTo>
                  <a:pt x="4475" y="1555"/>
                  <a:pt x="4476" y="1572"/>
                  <a:pt x="4479" y="1588"/>
                </a:cubicBezTo>
                <a:lnTo>
                  <a:pt x="4432" y="1588"/>
                </a:lnTo>
                <a:cubicBezTo>
                  <a:pt x="4431" y="1579"/>
                  <a:pt x="4429" y="1570"/>
                  <a:pt x="4429" y="1561"/>
                </a:cubicBezTo>
                <a:cubicBezTo>
                  <a:pt x="4444" y="1554"/>
                  <a:pt x="4457" y="1547"/>
                  <a:pt x="4472" y="1539"/>
                </a:cubicBezTo>
                <a:close/>
                <a:moveTo>
                  <a:pt x="14678" y="1554"/>
                </a:moveTo>
                <a:cubicBezTo>
                  <a:pt x="14679" y="1573"/>
                  <a:pt x="14681" y="1592"/>
                  <a:pt x="14682" y="1611"/>
                </a:cubicBezTo>
                <a:lnTo>
                  <a:pt x="14672" y="1611"/>
                </a:lnTo>
                <a:cubicBezTo>
                  <a:pt x="14672" y="1592"/>
                  <a:pt x="14671" y="1573"/>
                  <a:pt x="14669" y="1554"/>
                </a:cubicBezTo>
                <a:close/>
                <a:moveTo>
                  <a:pt x="8527" y="1594"/>
                </a:moveTo>
                <a:cubicBezTo>
                  <a:pt x="8528" y="1604"/>
                  <a:pt x="8528" y="1613"/>
                  <a:pt x="8530" y="1623"/>
                </a:cubicBezTo>
                <a:lnTo>
                  <a:pt x="8474" y="1623"/>
                </a:lnTo>
                <a:cubicBezTo>
                  <a:pt x="8472" y="1613"/>
                  <a:pt x="8472" y="1604"/>
                  <a:pt x="8472" y="1595"/>
                </a:cubicBezTo>
                <a:cubicBezTo>
                  <a:pt x="8490" y="1595"/>
                  <a:pt x="8509" y="1595"/>
                  <a:pt x="8527" y="1594"/>
                </a:cubicBezTo>
                <a:close/>
                <a:moveTo>
                  <a:pt x="10635" y="1572"/>
                </a:moveTo>
                <a:cubicBezTo>
                  <a:pt x="10636" y="1591"/>
                  <a:pt x="10638" y="1608"/>
                  <a:pt x="10639" y="1628"/>
                </a:cubicBezTo>
                <a:lnTo>
                  <a:pt x="10631" y="1628"/>
                </a:lnTo>
                <a:cubicBezTo>
                  <a:pt x="10629" y="1608"/>
                  <a:pt x="10628" y="1591"/>
                  <a:pt x="10626" y="1572"/>
                </a:cubicBezTo>
                <a:close/>
                <a:moveTo>
                  <a:pt x="17759" y="1617"/>
                </a:moveTo>
                <a:cubicBezTo>
                  <a:pt x="17760" y="1623"/>
                  <a:pt x="17760" y="1629"/>
                  <a:pt x="17760" y="1636"/>
                </a:cubicBezTo>
                <a:lnTo>
                  <a:pt x="17732" y="1636"/>
                </a:lnTo>
                <a:cubicBezTo>
                  <a:pt x="17732" y="1629"/>
                  <a:pt x="17732" y="1623"/>
                  <a:pt x="17731" y="1617"/>
                </a:cubicBezTo>
                <a:close/>
                <a:moveTo>
                  <a:pt x="7039" y="1586"/>
                </a:moveTo>
                <a:cubicBezTo>
                  <a:pt x="7041" y="1605"/>
                  <a:pt x="7042" y="1625"/>
                  <a:pt x="7044" y="1642"/>
                </a:cubicBezTo>
                <a:lnTo>
                  <a:pt x="7033" y="1642"/>
                </a:lnTo>
                <a:cubicBezTo>
                  <a:pt x="7032" y="1625"/>
                  <a:pt x="7032" y="1605"/>
                  <a:pt x="7030" y="1586"/>
                </a:cubicBezTo>
                <a:close/>
                <a:moveTo>
                  <a:pt x="5422" y="1592"/>
                </a:moveTo>
                <a:cubicBezTo>
                  <a:pt x="5424" y="1611"/>
                  <a:pt x="5425" y="1630"/>
                  <a:pt x="5425" y="1650"/>
                </a:cubicBezTo>
                <a:lnTo>
                  <a:pt x="5417" y="1650"/>
                </a:lnTo>
                <a:cubicBezTo>
                  <a:pt x="5415" y="1630"/>
                  <a:pt x="5414" y="1611"/>
                  <a:pt x="5414" y="1592"/>
                </a:cubicBezTo>
                <a:close/>
                <a:moveTo>
                  <a:pt x="17860" y="1598"/>
                </a:moveTo>
                <a:cubicBezTo>
                  <a:pt x="17862" y="1617"/>
                  <a:pt x="17863" y="1635"/>
                  <a:pt x="17865" y="1654"/>
                </a:cubicBezTo>
                <a:lnTo>
                  <a:pt x="17854" y="1654"/>
                </a:lnTo>
                <a:cubicBezTo>
                  <a:pt x="17853" y="1636"/>
                  <a:pt x="17851" y="1617"/>
                  <a:pt x="17851" y="1598"/>
                </a:cubicBezTo>
                <a:close/>
                <a:moveTo>
                  <a:pt x="3304" y="1601"/>
                </a:moveTo>
                <a:cubicBezTo>
                  <a:pt x="3305" y="1620"/>
                  <a:pt x="3307" y="1639"/>
                  <a:pt x="3307" y="1658"/>
                </a:cubicBezTo>
                <a:lnTo>
                  <a:pt x="3298" y="1658"/>
                </a:lnTo>
                <a:cubicBezTo>
                  <a:pt x="3297" y="1639"/>
                  <a:pt x="3295" y="1620"/>
                  <a:pt x="3295" y="1601"/>
                </a:cubicBezTo>
                <a:close/>
                <a:moveTo>
                  <a:pt x="10360" y="1629"/>
                </a:moveTo>
                <a:cubicBezTo>
                  <a:pt x="10361" y="1648"/>
                  <a:pt x="10363" y="1667"/>
                  <a:pt x="10364" y="1685"/>
                </a:cubicBezTo>
                <a:lnTo>
                  <a:pt x="10355" y="1685"/>
                </a:lnTo>
                <a:cubicBezTo>
                  <a:pt x="10354" y="1667"/>
                  <a:pt x="10353" y="1648"/>
                  <a:pt x="10351" y="1629"/>
                </a:cubicBezTo>
                <a:close/>
                <a:moveTo>
                  <a:pt x="4628" y="1672"/>
                </a:moveTo>
                <a:cubicBezTo>
                  <a:pt x="4628" y="1678"/>
                  <a:pt x="4629" y="1683"/>
                  <a:pt x="4629" y="1689"/>
                </a:cubicBezTo>
                <a:lnTo>
                  <a:pt x="4601" y="1689"/>
                </a:lnTo>
                <a:lnTo>
                  <a:pt x="4601" y="1691"/>
                </a:lnTo>
                <a:cubicBezTo>
                  <a:pt x="4601" y="1683"/>
                  <a:pt x="4600" y="1678"/>
                  <a:pt x="4600" y="1672"/>
                </a:cubicBezTo>
                <a:close/>
                <a:moveTo>
                  <a:pt x="2955" y="1679"/>
                </a:moveTo>
                <a:cubicBezTo>
                  <a:pt x="2957" y="1685"/>
                  <a:pt x="2957" y="1691"/>
                  <a:pt x="2957" y="1697"/>
                </a:cubicBezTo>
                <a:lnTo>
                  <a:pt x="2929" y="1697"/>
                </a:lnTo>
                <a:cubicBezTo>
                  <a:pt x="2929" y="1691"/>
                  <a:pt x="2929" y="1685"/>
                  <a:pt x="2927" y="1679"/>
                </a:cubicBezTo>
                <a:close/>
                <a:moveTo>
                  <a:pt x="5956" y="1647"/>
                </a:moveTo>
                <a:cubicBezTo>
                  <a:pt x="5956" y="1666"/>
                  <a:pt x="5958" y="1685"/>
                  <a:pt x="5959" y="1704"/>
                </a:cubicBezTo>
                <a:lnTo>
                  <a:pt x="5951" y="1704"/>
                </a:lnTo>
                <a:cubicBezTo>
                  <a:pt x="5949" y="1685"/>
                  <a:pt x="5948" y="1666"/>
                  <a:pt x="5946" y="1647"/>
                </a:cubicBezTo>
                <a:close/>
                <a:moveTo>
                  <a:pt x="5097" y="1660"/>
                </a:moveTo>
                <a:cubicBezTo>
                  <a:pt x="5099" y="1670"/>
                  <a:pt x="5100" y="1679"/>
                  <a:pt x="5102" y="1688"/>
                </a:cubicBezTo>
                <a:cubicBezTo>
                  <a:pt x="5086" y="1695"/>
                  <a:pt x="5071" y="1703"/>
                  <a:pt x="5056" y="1708"/>
                </a:cubicBezTo>
                <a:cubicBezTo>
                  <a:pt x="5055" y="1694"/>
                  <a:pt x="5053" y="1678"/>
                  <a:pt x="5052" y="1661"/>
                </a:cubicBezTo>
                <a:cubicBezTo>
                  <a:pt x="5066" y="1661"/>
                  <a:pt x="5083" y="1660"/>
                  <a:pt x="5097" y="1660"/>
                </a:cubicBezTo>
                <a:close/>
                <a:moveTo>
                  <a:pt x="3726" y="1657"/>
                </a:moveTo>
                <a:cubicBezTo>
                  <a:pt x="3728" y="1675"/>
                  <a:pt x="3729" y="1694"/>
                  <a:pt x="3729" y="1713"/>
                </a:cubicBezTo>
                <a:lnTo>
                  <a:pt x="3720" y="1713"/>
                </a:lnTo>
                <a:cubicBezTo>
                  <a:pt x="3719" y="1694"/>
                  <a:pt x="3717" y="1676"/>
                  <a:pt x="3716" y="1657"/>
                </a:cubicBezTo>
                <a:close/>
                <a:moveTo>
                  <a:pt x="7270" y="1698"/>
                </a:moveTo>
                <a:cubicBezTo>
                  <a:pt x="7270" y="1717"/>
                  <a:pt x="7272" y="1736"/>
                  <a:pt x="7273" y="1756"/>
                </a:cubicBezTo>
                <a:lnTo>
                  <a:pt x="7264" y="1756"/>
                </a:lnTo>
                <a:cubicBezTo>
                  <a:pt x="7263" y="1736"/>
                  <a:pt x="7261" y="1717"/>
                  <a:pt x="7260" y="1698"/>
                </a:cubicBezTo>
                <a:close/>
                <a:moveTo>
                  <a:pt x="8556" y="1750"/>
                </a:moveTo>
                <a:cubicBezTo>
                  <a:pt x="8558" y="1769"/>
                  <a:pt x="8558" y="1788"/>
                  <a:pt x="8559" y="1806"/>
                </a:cubicBezTo>
                <a:cubicBezTo>
                  <a:pt x="8557" y="1806"/>
                  <a:pt x="8555" y="1806"/>
                  <a:pt x="8553" y="1806"/>
                </a:cubicBezTo>
                <a:cubicBezTo>
                  <a:pt x="8552" y="1806"/>
                  <a:pt x="8551" y="1806"/>
                  <a:pt x="8550" y="1806"/>
                </a:cubicBezTo>
                <a:cubicBezTo>
                  <a:pt x="8549" y="1788"/>
                  <a:pt x="8547" y="1769"/>
                  <a:pt x="8546" y="1750"/>
                </a:cubicBezTo>
                <a:close/>
                <a:moveTo>
                  <a:pt x="5623" y="1767"/>
                </a:moveTo>
                <a:cubicBezTo>
                  <a:pt x="5630" y="1783"/>
                  <a:pt x="5637" y="1797"/>
                  <a:pt x="5644" y="1813"/>
                </a:cubicBezTo>
                <a:lnTo>
                  <a:pt x="5644" y="1813"/>
                </a:lnTo>
                <a:cubicBezTo>
                  <a:pt x="5631" y="1811"/>
                  <a:pt x="5622" y="1798"/>
                  <a:pt x="5615" y="1786"/>
                </a:cubicBezTo>
                <a:cubicBezTo>
                  <a:pt x="5617" y="1779"/>
                  <a:pt x="5620" y="1773"/>
                  <a:pt x="5623" y="1767"/>
                </a:cubicBezTo>
                <a:close/>
                <a:moveTo>
                  <a:pt x="3186" y="1786"/>
                </a:moveTo>
                <a:cubicBezTo>
                  <a:pt x="3186" y="1795"/>
                  <a:pt x="3188" y="1806"/>
                  <a:pt x="3188" y="1814"/>
                </a:cubicBezTo>
                <a:lnTo>
                  <a:pt x="3132" y="1814"/>
                </a:lnTo>
                <a:cubicBezTo>
                  <a:pt x="3132" y="1806"/>
                  <a:pt x="3130" y="1795"/>
                  <a:pt x="3130" y="1786"/>
                </a:cubicBezTo>
                <a:close/>
                <a:moveTo>
                  <a:pt x="3929" y="1722"/>
                </a:moveTo>
                <a:cubicBezTo>
                  <a:pt x="3932" y="1753"/>
                  <a:pt x="3934" y="1783"/>
                  <a:pt x="3936" y="1814"/>
                </a:cubicBezTo>
                <a:cubicBezTo>
                  <a:pt x="3932" y="1816"/>
                  <a:pt x="3928" y="1817"/>
                  <a:pt x="3923" y="1819"/>
                </a:cubicBezTo>
                <a:cubicBezTo>
                  <a:pt x="3917" y="1788"/>
                  <a:pt x="3911" y="1758"/>
                  <a:pt x="3906" y="1728"/>
                </a:cubicBezTo>
                <a:cubicBezTo>
                  <a:pt x="3914" y="1725"/>
                  <a:pt x="3922" y="1723"/>
                  <a:pt x="3929" y="1722"/>
                </a:cubicBezTo>
                <a:close/>
                <a:moveTo>
                  <a:pt x="5434" y="1763"/>
                </a:moveTo>
                <a:cubicBezTo>
                  <a:pt x="5436" y="1781"/>
                  <a:pt x="5437" y="1800"/>
                  <a:pt x="5437" y="1819"/>
                </a:cubicBezTo>
                <a:lnTo>
                  <a:pt x="5428" y="1819"/>
                </a:lnTo>
                <a:cubicBezTo>
                  <a:pt x="5427" y="1800"/>
                  <a:pt x="5425" y="1781"/>
                  <a:pt x="5424" y="1763"/>
                </a:cubicBezTo>
                <a:close/>
                <a:moveTo>
                  <a:pt x="8135" y="1679"/>
                </a:moveTo>
                <a:lnTo>
                  <a:pt x="8135" y="1679"/>
                </a:lnTo>
                <a:cubicBezTo>
                  <a:pt x="8106" y="1750"/>
                  <a:pt x="8094" y="1779"/>
                  <a:pt x="8077" y="1822"/>
                </a:cubicBezTo>
                <a:cubicBezTo>
                  <a:pt x="8068" y="1775"/>
                  <a:pt x="8065" y="1750"/>
                  <a:pt x="8059" y="1713"/>
                </a:cubicBezTo>
                <a:cubicBezTo>
                  <a:pt x="8075" y="1706"/>
                  <a:pt x="8090" y="1698"/>
                  <a:pt x="8135" y="1679"/>
                </a:cubicBezTo>
                <a:close/>
                <a:moveTo>
                  <a:pt x="5644" y="1814"/>
                </a:moveTo>
                <a:lnTo>
                  <a:pt x="5644" y="1814"/>
                </a:lnTo>
                <a:cubicBezTo>
                  <a:pt x="5644" y="1814"/>
                  <a:pt x="5645" y="1814"/>
                  <a:pt x="5645" y="1814"/>
                </a:cubicBezTo>
                <a:cubicBezTo>
                  <a:pt x="5643" y="1817"/>
                  <a:pt x="5642" y="1822"/>
                  <a:pt x="5640" y="1825"/>
                </a:cubicBezTo>
                <a:cubicBezTo>
                  <a:pt x="5642" y="1821"/>
                  <a:pt x="5643" y="1818"/>
                  <a:pt x="5644" y="1814"/>
                </a:cubicBezTo>
                <a:close/>
                <a:moveTo>
                  <a:pt x="3508" y="1714"/>
                </a:moveTo>
                <a:cubicBezTo>
                  <a:pt x="3511" y="1751"/>
                  <a:pt x="3514" y="1789"/>
                  <a:pt x="3516" y="1826"/>
                </a:cubicBezTo>
                <a:lnTo>
                  <a:pt x="3502" y="1826"/>
                </a:lnTo>
                <a:cubicBezTo>
                  <a:pt x="3500" y="1789"/>
                  <a:pt x="3497" y="1751"/>
                  <a:pt x="3495" y="1714"/>
                </a:cubicBezTo>
                <a:close/>
                <a:moveTo>
                  <a:pt x="16201" y="1728"/>
                </a:moveTo>
                <a:cubicBezTo>
                  <a:pt x="16202" y="1760"/>
                  <a:pt x="16204" y="1791"/>
                  <a:pt x="16207" y="1822"/>
                </a:cubicBezTo>
                <a:cubicBezTo>
                  <a:pt x="16202" y="1823"/>
                  <a:pt x="16198" y="1825"/>
                  <a:pt x="16193" y="1826"/>
                </a:cubicBezTo>
                <a:cubicBezTo>
                  <a:pt x="16187" y="1794"/>
                  <a:pt x="16182" y="1763"/>
                  <a:pt x="16177" y="1732"/>
                </a:cubicBezTo>
                <a:cubicBezTo>
                  <a:pt x="16185" y="1731"/>
                  <a:pt x="16192" y="1729"/>
                  <a:pt x="16201" y="1728"/>
                </a:cubicBezTo>
                <a:close/>
                <a:moveTo>
                  <a:pt x="15753" y="1776"/>
                </a:moveTo>
                <a:cubicBezTo>
                  <a:pt x="15753" y="1795"/>
                  <a:pt x="15755" y="1813"/>
                  <a:pt x="15756" y="1832"/>
                </a:cubicBezTo>
                <a:lnTo>
                  <a:pt x="15748" y="1832"/>
                </a:lnTo>
                <a:cubicBezTo>
                  <a:pt x="15746" y="1813"/>
                  <a:pt x="15745" y="1795"/>
                  <a:pt x="15743" y="1776"/>
                </a:cubicBezTo>
                <a:close/>
                <a:moveTo>
                  <a:pt x="4612" y="1841"/>
                </a:moveTo>
                <a:cubicBezTo>
                  <a:pt x="4612" y="1847"/>
                  <a:pt x="4612" y="1854"/>
                  <a:pt x="4613" y="1860"/>
                </a:cubicBezTo>
                <a:lnTo>
                  <a:pt x="4585" y="1860"/>
                </a:lnTo>
                <a:cubicBezTo>
                  <a:pt x="4584" y="1854"/>
                  <a:pt x="4584" y="1847"/>
                  <a:pt x="4584" y="1841"/>
                </a:cubicBezTo>
                <a:close/>
                <a:moveTo>
                  <a:pt x="16632" y="1848"/>
                </a:moveTo>
                <a:cubicBezTo>
                  <a:pt x="16632" y="1854"/>
                  <a:pt x="16632" y="1860"/>
                  <a:pt x="16633" y="1867"/>
                </a:cubicBezTo>
                <a:lnTo>
                  <a:pt x="16605" y="1867"/>
                </a:lnTo>
                <a:cubicBezTo>
                  <a:pt x="16604" y="1860"/>
                  <a:pt x="16604" y="1854"/>
                  <a:pt x="16604" y="1848"/>
                </a:cubicBezTo>
                <a:close/>
                <a:moveTo>
                  <a:pt x="5640" y="1825"/>
                </a:moveTo>
                <a:cubicBezTo>
                  <a:pt x="5652" y="1826"/>
                  <a:pt x="5661" y="1839"/>
                  <a:pt x="5670" y="1853"/>
                </a:cubicBezTo>
                <a:cubicBezTo>
                  <a:pt x="5667" y="1859"/>
                  <a:pt x="5665" y="1864"/>
                  <a:pt x="5662" y="1870"/>
                </a:cubicBezTo>
                <a:cubicBezTo>
                  <a:pt x="5655" y="1856"/>
                  <a:pt x="5648" y="1839"/>
                  <a:pt x="5640" y="1825"/>
                </a:cubicBezTo>
                <a:close/>
                <a:moveTo>
                  <a:pt x="5246" y="1876"/>
                </a:moveTo>
                <a:lnTo>
                  <a:pt x="5250" y="1932"/>
                </a:lnTo>
                <a:lnTo>
                  <a:pt x="5241" y="1932"/>
                </a:lnTo>
                <a:cubicBezTo>
                  <a:pt x="5240" y="1914"/>
                  <a:pt x="5239" y="1895"/>
                  <a:pt x="5237" y="1876"/>
                </a:cubicBezTo>
                <a:close/>
                <a:moveTo>
                  <a:pt x="8828" y="1936"/>
                </a:moveTo>
                <a:cubicBezTo>
                  <a:pt x="8828" y="1944"/>
                  <a:pt x="8830" y="1950"/>
                  <a:pt x="8830" y="1956"/>
                </a:cubicBezTo>
                <a:lnTo>
                  <a:pt x="8802" y="1956"/>
                </a:lnTo>
                <a:cubicBezTo>
                  <a:pt x="8802" y="1950"/>
                  <a:pt x="8802" y="1944"/>
                  <a:pt x="8800" y="1936"/>
                </a:cubicBezTo>
                <a:close/>
                <a:moveTo>
                  <a:pt x="10073" y="1913"/>
                </a:moveTo>
                <a:cubicBezTo>
                  <a:pt x="10074" y="1932"/>
                  <a:pt x="10074" y="1951"/>
                  <a:pt x="10076" y="1969"/>
                </a:cubicBezTo>
                <a:lnTo>
                  <a:pt x="10067" y="1969"/>
                </a:lnTo>
                <a:cubicBezTo>
                  <a:pt x="10066" y="1950"/>
                  <a:pt x="10064" y="1932"/>
                  <a:pt x="10064" y="1913"/>
                </a:cubicBezTo>
                <a:close/>
                <a:moveTo>
                  <a:pt x="8205" y="1920"/>
                </a:moveTo>
                <a:cubicBezTo>
                  <a:pt x="8206" y="1939"/>
                  <a:pt x="8207" y="1959"/>
                  <a:pt x="8209" y="1978"/>
                </a:cubicBezTo>
                <a:lnTo>
                  <a:pt x="8199" y="1978"/>
                </a:lnTo>
                <a:cubicBezTo>
                  <a:pt x="8197" y="1959"/>
                  <a:pt x="8197" y="1939"/>
                  <a:pt x="8196" y="1920"/>
                </a:cubicBezTo>
                <a:close/>
                <a:moveTo>
                  <a:pt x="6224" y="1872"/>
                </a:moveTo>
                <a:cubicBezTo>
                  <a:pt x="6227" y="1910"/>
                  <a:pt x="6229" y="1948"/>
                  <a:pt x="6232" y="1985"/>
                </a:cubicBezTo>
                <a:lnTo>
                  <a:pt x="6218" y="1985"/>
                </a:lnTo>
                <a:cubicBezTo>
                  <a:pt x="6215" y="1948"/>
                  <a:pt x="6212" y="1910"/>
                  <a:pt x="6211" y="1872"/>
                </a:cubicBezTo>
                <a:close/>
                <a:moveTo>
                  <a:pt x="5193" y="1878"/>
                </a:moveTo>
                <a:cubicBezTo>
                  <a:pt x="5196" y="1914"/>
                  <a:pt x="5197" y="1953"/>
                  <a:pt x="5200" y="1989"/>
                </a:cubicBezTo>
                <a:lnTo>
                  <a:pt x="5187" y="1989"/>
                </a:lnTo>
                <a:cubicBezTo>
                  <a:pt x="5184" y="1953"/>
                  <a:pt x="5181" y="1914"/>
                  <a:pt x="5180" y="1878"/>
                </a:cubicBezTo>
                <a:close/>
                <a:moveTo>
                  <a:pt x="12484" y="1978"/>
                </a:moveTo>
                <a:cubicBezTo>
                  <a:pt x="12486" y="1984"/>
                  <a:pt x="12486" y="1991"/>
                  <a:pt x="12486" y="1997"/>
                </a:cubicBezTo>
                <a:lnTo>
                  <a:pt x="12458" y="1997"/>
                </a:lnTo>
                <a:cubicBezTo>
                  <a:pt x="12458" y="1991"/>
                  <a:pt x="12458" y="1984"/>
                  <a:pt x="12456" y="1978"/>
                </a:cubicBezTo>
                <a:close/>
                <a:moveTo>
                  <a:pt x="7773" y="1998"/>
                </a:moveTo>
                <a:cubicBezTo>
                  <a:pt x="7773" y="2004"/>
                  <a:pt x="7773" y="2010"/>
                  <a:pt x="7775" y="2017"/>
                </a:cubicBezTo>
                <a:lnTo>
                  <a:pt x="7747" y="2017"/>
                </a:lnTo>
                <a:cubicBezTo>
                  <a:pt x="7746" y="2010"/>
                  <a:pt x="7746" y="2004"/>
                  <a:pt x="7746" y="1998"/>
                </a:cubicBezTo>
                <a:close/>
                <a:moveTo>
                  <a:pt x="3564" y="2014"/>
                </a:moveTo>
                <a:cubicBezTo>
                  <a:pt x="3564" y="2022"/>
                  <a:pt x="3564" y="2028"/>
                  <a:pt x="3566" y="2034"/>
                </a:cubicBezTo>
                <a:lnTo>
                  <a:pt x="3538" y="2034"/>
                </a:lnTo>
                <a:cubicBezTo>
                  <a:pt x="3536" y="2028"/>
                  <a:pt x="3536" y="2022"/>
                  <a:pt x="3536" y="2014"/>
                </a:cubicBezTo>
                <a:close/>
                <a:moveTo>
                  <a:pt x="8321" y="1976"/>
                </a:moveTo>
                <a:cubicBezTo>
                  <a:pt x="8321" y="1995"/>
                  <a:pt x="8322" y="2014"/>
                  <a:pt x="8324" y="2034"/>
                </a:cubicBezTo>
                <a:lnTo>
                  <a:pt x="8315" y="2034"/>
                </a:lnTo>
                <a:cubicBezTo>
                  <a:pt x="8313" y="2014"/>
                  <a:pt x="8312" y="1995"/>
                  <a:pt x="8310" y="1976"/>
                </a:cubicBezTo>
                <a:close/>
                <a:moveTo>
                  <a:pt x="5281" y="1989"/>
                </a:moveTo>
                <a:cubicBezTo>
                  <a:pt x="5283" y="2009"/>
                  <a:pt x="5284" y="2028"/>
                  <a:pt x="5286" y="2045"/>
                </a:cubicBezTo>
                <a:lnTo>
                  <a:pt x="5277" y="2045"/>
                </a:lnTo>
                <a:cubicBezTo>
                  <a:pt x="5275" y="2026"/>
                  <a:pt x="5274" y="2009"/>
                  <a:pt x="5272" y="1989"/>
                </a:cubicBezTo>
                <a:close/>
                <a:moveTo>
                  <a:pt x="3442" y="1997"/>
                </a:moveTo>
                <a:cubicBezTo>
                  <a:pt x="3442" y="2016"/>
                  <a:pt x="3444" y="2035"/>
                  <a:pt x="3445" y="2053"/>
                </a:cubicBezTo>
                <a:lnTo>
                  <a:pt x="3436" y="2053"/>
                </a:lnTo>
                <a:cubicBezTo>
                  <a:pt x="3435" y="2035"/>
                  <a:pt x="3433" y="2016"/>
                  <a:pt x="3432" y="1997"/>
                </a:cubicBezTo>
                <a:close/>
                <a:moveTo>
                  <a:pt x="1203" y="1954"/>
                </a:moveTo>
                <a:cubicBezTo>
                  <a:pt x="1196" y="1985"/>
                  <a:pt x="1187" y="2019"/>
                  <a:pt x="1175" y="2064"/>
                </a:cubicBezTo>
                <a:cubicBezTo>
                  <a:pt x="1169" y="2029"/>
                  <a:pt x="1165" y="2004"/>
                  <a:pt x="1157" y="1954"/>
                </a:cubicBezTo>
                <a:close/>
                <a:moveTo>
                  <a:pt x="4554" y="1922"/>
                </a:moveTo>
                <a:cubicBezTo>
                  <a:pt x="4562" y="1970"/>
                  <a:pt x="4566" y="1995"/>
                  <a:pt x="4572" y="2032"/>
                </a:cubicBezTo>
                <a:cubicBezTo>
                  <a:pt x="4556" y="2039"/>
                  <a:pt x="4541" y="2045"/>
                  <a:pt x="4496" y="2066"/>
                </a:cubicBezTo>
                <a:cubicBezTo>
                  <a:pt x="4525" y="1995"/>
                  <a:pt x="4537" y="1966"/>
                  <a:pt x="4554" y="1922"/>
                </a:cubicBezTo>
                <a:close/>
                <a:moveTo>
                  <a:pt x="9551" y="2028"/>
                </a:moveTo>
                <a:cubicBezTo>
                  <a:pt x="9552" y="2047"/>
                  <a:pt x="9554" y="2066"/>
                  <a:pt x="9554" y="2084"/>
                </a:cubicBezTo>
                <a:lnTo>
                  <a:pt x="9554" y="2085"/>
                </a:lnTo>
                <a:lnTo>
                  <a:pt x="9545" y="2085"/>
                </a:lnTo>
                <a:cubicBezTo>
                  <a:pt x="9543" y="2066"/>
                  <a:pt x="9542" y="2047"/>
                  <a:pt x="9542" y="2028"/>
                </a:cubicBezTo>
                <a:close/>
                <a:moveTo>
                  <a:pt x="3149" y="2073"/>
                </a:moveTo>
                <a:cubicBezTo>
                  <a:pt x="3149" y="2079"/>
                  <a:pt x="3149" y="2085"/>
                  <a:pt x="3151" y="2092"/>
                </a:cubicBezTo>
                <a:lnTo>
                  <a:pt x="3123" y="2092"/>
                </a:lnTo>
                <a:cubicBezTo>
                  <a:pt x="3123" y="2085"/>
                  <a:pt x="3121" y="2079"/>
                  <a:pt x="3121" y="2073"/>
                </a:cubicBezTo>
                <a:close/>
                <a:moveTo>
                  <a:pt x="7544" y="2037"/>
                </a:moveTo>
                <a:cubicBezTo>
                  <a:pt x="7544" y="2056"/>
                  <a:pt x="7545" y="2073"/>
                  <a:pt x="7547" y="2092"/>
                </a:cubicBezTo>
                <a:lnTo>
                  <a:pt x="7538" y="2092"/>
                </a:lnTo>
                <a:cubicBezTo>
                  <a:pt x="7537" y="2073"/>
                  <a:pt x="7535" y="2056"/>
                  <a:pt x="7534" y="2037"/>
                </a:cubicBezTo>
                <a:close/>
                <a:moveTo>
                  <a:pt x="4843" y="2045"/>
                </a:moveTo>
                <a:cubicBezTo>
                  <a:pt x="4844" y="2062"/>
                  <a:pt x="4846" y="2078"/>
                  <a:pt x="4847" y="2094"/>
                </a:cubicBezTo>
                <a:lnTo>
                  <a:pt x="4800" y="2094"/>
                </a:lnTo>
                <a:cubicBezTo>
                  <a:pt x="4799" y="2085"/>
                  <a:pt x="4797" y="2076"/>
                  <a:pt x="4797" y="2066"/>
                </a:cubicBezTo>
                <a:cubicBezTo>
                  <a:pt x="4812" y="2060"/>
                  <a:pt x="4827" y="2053"/>
                  <a:pt x="4843" y="2045"/>
                </a:cubicBezTo>
                <a:close/>
                <a:moveTo>
                  <a:pt x="2779" y="2053"/>
                </a:moveTo>
                <a:cubicBezTo>
                  <a:pt x="2780" y="2070"/>
                  <a:pt x="2783" y="2087"/>
                  <a:pt x="2785" y="2103"/>
                </a:cubicBezTo>
                <a:cubicBezTo>
                  <a:pt x="2760" y="2103"/>
                  <a:pt x="2735" y="2103"/>
                  <a:pt x="2711" y="2104"/>
                </a:cubicBezTo>
                <a:cubicBezTo>
                  <a:pt x="2709" y="2094"/>
                  <a:pt x="2708" y="2085"/>
                  <a:pt x="2707" y="2075"/>
                </a:cubicBezTo>
                <a:cubicBezTo>
                  <a:pt x="2732" y="2067"/>
                  <a:pt x="2755" y="2060"/>
                  <a:pt x="2779" y="2053"/>
                </a:cubicBezTo>
                <a:close/>
                <a:moveTo>
                  <a:pt x="1733" y="1944"/>
                </a:moveTo>
                <a:cubicBezTo>
                  <a:pt x="1737" y="2007"/>
                  <a:pt x="1740" y="2053"/>
                  <a:pt x="1744" y="2119"/>
                </a:cubicBezTo>
                <a:cubicBezTo>
                  <a:pt x="1718" y="2101"/>
                  <a:pt x="1686" y="2075"/>
                  <a:pt x="1653" y="2064"/>
                </a:cubicBezTo>
                <a:cubicBezTo>
                  <a:pt x="1622" y="2054"/>
                  <a:pt x="1591" y="2062"/>
                  <a:pt x="1558" y="2017"/>
                </a:cubicBezTo>
                <a:cubicBezTo>
                  <a:pt x="1591" y="2013"/>
                  <a:pt x="1625" y="2016"/>
                  <a:pt x="1658" y="2003"/>
                </a:cubicBezTo>
                <a:cubicBezTo>
                  <a:pt x="1686" y="1992"/>
                  <a:pt x="1709" y="1963"/>
                  <a:pt x="1733" y="1944"/>
                </a:cubicBezTo>
                <a:close/>
                <a:moveTo>
                  <a:pt x="7893" y="2110"/>
                </a:moveTo>
                <a:cubicBezTo>
                  <a:pt x="7893" y="2116"/>
                  <a:pt x="7893" y="2123"/>
                  <a:pt x="7894" y="2129"/>
                </a:cubicBezTo>
                <a:lnTo>
                  <a:pt x="7866" y="2129"/>
                </a:lnTo>
                <a:cubicBezTo>
                  <a:pt x="7865" y="2123"/>
                  <a:pt x="7865" y="2117"/>
                  <a:pt x="7865" y="2110"/>
                </a:cubicBezTo>
                <a:close/>
                <a:moveTo>
                  <a:pt x="7363" y="2113"/>
                </a:moveTo>
                <a:cubicBezTo>
                  <a:pt x="7363" y="2119"/>
                  <a:pt x="7363" y="2125"/>
                  <a:pt x="7363" y="2131"/>
                </a:cubicBezTo>
                <a:lnTo>
                  <a:pt x="7337" y="2131"/>
                </a:lnTo>
                <a:cubicBezTo>
                  <a:pt x="7335" y="2125"/>
                  <a:pt x="7335" y="2119"/>
                  <a:pt x="7335" y="2113"/>
                </a:cubicBezTo>
                <a:close/>
                <a:moveTo>
                  <a:pt x="7056" y="2113"/>
                </a:moveTo>
                <a:cubicBezTo>
                  <a:pt x="7057" y="2120"/>
                  <a:pt x="7057" y="2126"/>
                  <a:pt x="7057" y="2132"/>
                </a:cubicBezTo>
                <a:lnTo>
                  <a:pt x="7029" y="2132"/>
                </a:lnTo>
                <a:cubicBezTo>
                  <a:pt x="7029" y="2126"/>
                  <a:pt x="7029" y="2120"/>
                  <a:pt x="7028" y="2113"/>
                </a:cubicBezTo>
                <a:close/>
                <a:moveTo>
                  <a:pt x="7603" y="2092"/>
                </a:moveTo>
                <a:cubicBezTo>
                  <a:pt x="7604" y="2112"/>
                  <a:pt x="7606" y="2131"/>
                  <a:pt x="7606" y="2150"/>
                </a:cubicBezTo>
                <a:lnTo>
                  <a:pt x="7597" y="2150"/>
                </a:lnTo>
                <a:cubicBezTo>
                  <a:pt x="7595" y="2131"/>
                  <a:pt x="7594" y="2112"/>
                  <a:pt x="7594" y="2092"/>
                </a:cubicBezTo>
                <a:close/>
                <a:moveTo>
                  <a:pt x="7195" y="2066"/>
                </a:moveTo>
                <a:cubicBezTo>
                  <a:pt x="7211" y="2087"/>
                  <a:pt x="7229" y="2109"/>
                  <a:pt x="7254" y="2138"/>
                </a:cubicBezTo>
                <a:cubicBezTo>
                  <a:pt x="7236" y="2145"/>
                  <a:pt x="7225" y="2150"/>
                  <a:pt x="7201" y="2159"/>
                </a:cubicBezTo>
                <a:cubicBezTo>
                  <a:pt x="7198" y="2107"/>
                  <a:pt x="7197" y="2082"/>
                  <a:pt x="7195" y="2066"/>
                </a:cubicBezTo>
                <a:close/>
                <a:moveTo>
                  <a:pt x="2192" y="2000"/>
                </a:moveTo>
                <a:cubicBezTo>
                  <a:pt x="2198" y="2045"/>
                  <a:pt x="2200" y="2081"/>
                  <a:pt x="2203" y="2103"/>
                </a:cubicBezTo>
                <a:cubicBezTo>
                  <a:pt x="2215" y="2123"/>
                  <a:pt x="2223" y="2137"/>
                  <a:pt x="2231" y="2150"/>
                </a:cubicBezTo>
                <a:cubicBezTo>
                  <a:pt x="2228" y="2156"/>
                  <a:pt x="2227" y="2162"/>
                  <a:pt x="2224" y="2167"/>
                </a:cubicBezTo>
                <a:cubicBezTo>
                  <a:pt x="2217" y="2151"/>
                  <a:pt x="2209" y="2137"/>
                  <a:pt x="2202" y="2120"/>
                </a:cubicBezTo>
                <a:cubicBezTo>
                  <a:pt x="2203" y="2117"/>
                  <a:pt x="2205" y="2113"/>
                  <a:pt x="2206" y="2110"/>
                </a:cubicBezTo>
                <a:lnTo>
                  <a:pt x="2206" y="2110"/>
                </a:lnTo>
                <a:cubicBezTo>
                  <a:pt x="2189" y="2129"/>
                  <a:pt x="2177" y="2150"/>
                  <a:pt x="2162" y="2173"/>
                </a:cubicBezTo>
                <a:cubicBezTo>
                  <a:pt x="2153" y="2140"/>
                  <a:pt x="2147" y="2106"/>
                  <a:pt x="2139" y="2075"/>
                </a:cubicBezTo>
                <a:cubicBezTo>
                  <a:pt x="2133" y="2059"/>
                  <a:pt x="2124" y="2047"/>
                  <a:pt x="2106" y="2017"/>
                </a:cubicBezTo>
                <a:cubicBezTo>
                  <a:pt x="2139" y="2012"/>
                  <a:pt x="2162" y="2006"/>
                  <a:pt x="2192" y="2000"/>
                </a:cubicBezTo>
                <a:close/>
                <a:moveTo>
                  <a:pt x="2406" y="1989"/>
                </a:moveTo>
                <a:cubicBezTo>
                  <a:pt x="2433" y="2053"/>
                  <a:pt x="2448" y="2088"/>
                  <a:pt x="2476" y="2154"/>
                </a:cubicBezTo>
                <a:cubicBezTo>
                  <a:pt x="2424" y="2162"/>
                  <a:pt x="2389" y="2167"/>
                  <a:pt x="2356" y="2173"/>
                </a:cubicBezTo>
                <a:cubicBezTo>
                  <a:pt x="2315" y="2017"/>
                  <a:pt x="2405" y="2079"/>
                  <a:pt x="2406" y="1989"/>
                </a:cubicBezTo>
                <a:close/>
                <a:moveTo>
                  <a:pt x="940" y="2120"/>
                </a:moveTo>
                <a:cubicBezTo>
                  <a:pt x="941" y="2140"/>
                  <a:pt x="943" y="2159"/>
                  <a:pt x="944" y="2178"/>
                </a:cubicBezTo>
                <a:lnTo>
                  <a:pt x="934" y="2178"/>
                </a:lnTo>
                <a:cubicBezTo>
                  <a:pt x="932" y="2159"/>
                  <a:pt x="932" y="2140"/>
                  <a:pt x="931" y="2120"/>
                </a:cubicBezTo>
                <a:close/>
                <a:moveTo>
                  <a:pt x="6074" y="2109"/>
                </a:moveTo>
                <a:cubicBezTo>
                  <a:pt x="6077" y="2141"/>
                  <a:pt x="6079" y="2172"/>
                  <a:pt x="6082" y="2203"/>
                </a:cubicBezTo>
                <a:cubicBezTo>
                  <a:pt x="6077" y="2204"/>
                  <a:pt x="6073" y="2206"/>
                  <a:pt x="6068" y="2207"/>
                </a:cubicBezTo>
                <a:cubicBezTo>
                  <a:pt x="6062" y="2175"/>
                  <a:pt x="6057" y="2144"/>
                  <a:pt x="6051" y="2113"/>
                </a:cubicBezTo>
                <a:cubicBezTo>
                  <a:pt x="6059" y="2112"/>
                  <a:pt x="6067" y="2110"/>
                  <a:pt x="6074" y="2109"/>
                </a:cubicBezTo>
                <a:close/>
                <a:moveTo>
                  <a:pt x="731" y="2197"/>
                </a:moveTo>
                <a:cubicBezTo>
                  <a:pt x="732" y="2203"/>
                  <a:pt x="732" y="2209"/>
                  <a:pt x="732" y="2216"/>
                </a:cubicBezTo>
                <a:lnTo>
                  <a:pt x="704" y="2216"/>
                </a:lnTo>
                <a:cubicBezTo>
                  <a:pt x="704" y="2209"/>
                  <a:pt x="704" y="2203"/>
                  <a:pt x="703" y="2197"/>
                </a:cubicBezTo>
                <a:close/>
                <a:moveTo>
                  <a:pt x="2281" y="2172"/>
                </a:moveTo>
                <a:cubicBezTo>
                  <a:pt x="2283" y="2190"/>
                  <a:pt x="2284" y="2209"/>
                  <a:pt x="2286" y="2228"/>
                </a:cubicBezTo>
                <a:lnTo>
                  <a:pt x="2277" y="2228"/>
                </a:lnTo>
                <a:cubicBezTo>
                  <a:pt x="2275" y="2209"/>
                  <a:pt x="2274" y="2190"/>
                  <a:pt x="2273" y="2172"/>
                </a:cubicBezTo>
                <a:close/>
                <a:moveTo>
                  <a:pt x="2059" y="2172"/>
                </a:moveTo>
                <a:cubicBezTo>
                  <a:pt x="2061" y="2191"/>
                  <a:pt x="2061" y="2210"/>
                  <a:pt x="2062" y="2229"/>
                </a:cubicBezTo>
                <a:lnTo>
                  <a:pt x="2053" y="2229"/>
                </a:lnTo>
                <a:cubicBezTo>
                  <a:pt x="2052" y="2210"/>
                  <a:pt x="2050" y="2191"/>
                  <a:pt x="2049" y="2172"/>
                </a:cubicBezTo>
                <a:close/>
                <a:moveTo>
                  <a:pt x="1640" y="2173"/>
                </a:moveTo>
                <a:cubicBezTo>
                  <a:pt x="1641" y="2192"/>
                  <a:pt x="1643" y="2212"/>
                  <a:pt x="1644" y="2231"/>
                </a:cubicBezTo>
                <a:lnTo>
                  <a:pt x="1635" y="2231"/>
                </a:lnTo>
                <a:cubicBezTo>
                  <a:pt x="1634" y="2212"/>
                  <a:pt x="1633" y="2192"/>
                  <a:pt x="1631" y="2173"/>
                </a:cubicBezTo>
                <a:close/>
                <a:moveTo>
                  <a:pt x="10669" y="2087"/>
                </a:moveTo>
                <a:cubicBezTo>
                  <a:pt x="10672" y="2092"/>
                  <a:pt x="10675" y="2098"/>
                  <a:pt x="10678" y="2104"/>
                </a:cubicBezTo>
                <a:cubicBezTo>
                  <a:pt x="10672" y="2117"/>
                  <a:pt x="10664" y="2131"/>
                  <a:pt x="10659" y="2144"/>
                </a:cubicBezTo>
                <a:cubicBezTo>
                  <a:pt x="10656" y="2140"/>
                  <a:pt x="10654" y="2137"/>
                  <a:pt x="10651" y="2132"/>
                </a:cubicBezTo>
                <a:lnTo>
                  <a:pt x="10651" y="2132"/>
                </a:lnTo>
                <a:cubicBezTo>
                  <a:pt x="10657" y="2165"/>
                  <a:pt x="10659" y="2191"/>
                  <a:pt x="10660" y="2217"/>
                </a:cubicBezTo>
                <a:cubicBezTo>
                  <a:pt x="10660" y="2225"/>
                  <a:pt x="10656" y="2231"/>
                  <a:pt x="10653" y="2241"/>
                </a:cubicBezTo>
                <a:cubicBezTo>
                  <a:pt x="10628" y="2219"/>
                  <a:pt x="10601" y="2194"/>
                  <a:pt x="10560" y="2157"/>
                </a:cubicBezTo>
                <a:cubicBezTo>
                  <a:pt x="10600" y="2145"/>
                  <a:pt x="10628" y="2138"/>
                  <a:pt x="10654" y="2131"/>
                </a:cubicBezTo>
                <a:cubicBezTo>
                  <a:pt x="10657" y="2117"/>
                  <a:pt x="10663" y="2101"/>
                  <a:pt x="10669" y="2087"/>
                </a:cubicBezTo>
                <a:close/>
                <a:moveTo>
                  <a:pt x="7593" y="2220"/>
                </a:moveTo>
                <a:cubicBezTo>
                  <a:pt x="7594" y="2229"/>
                  <a:pt x="7594" y="2240"/>
                  <a:pt x="7595" y="2248"/>
                </a:cubicBezTo>
                <a:lnTo>
                  <a:pt x="7540" y="2248"/>
                </a:lnTo>
                <a:cubicBezTo>
                  <a:pt x="7538" y="2240"/>
                  <a:pt x="7538" y="2229"/>
                  <a:pt x="7537" y="2220"/>
                </a:cubicBezTo>
                <a:close/>
                <a:moveTo>
                  <a:pt x="5074" y="2216"/>
                </a:moveTo>
                <a:cubicBezTo>
                  <a:pt x="5075" y="2235"/>
                  <a:pt x="5077" y="2253"/>
                  <a:pt x="5077" y="2272"/>
                </a:cubicBezTo>
                <a:lnTo>
                  <a:pt x="5068" y="2272"/>
                </a:lnTo>
                <a:cubicBezTo>
                  <a:pt x="5066" y="2254"/>
                  <a:pt x="5065" y="2235"/>
                  <a:pt x="5065" y="2216"/>
                </a:cubicBezTo>
                <a:close/>
                <a:moveTo>
                  <a:pt x="3423" y="2167"/>
                </a:moveTo>
                <a:cubicBezTo>
                  <a:pt x="3425" y="2167"/>
                  <a:pt x="3426" y="2167"/>
                  <a:pt x="3427" y="2167"/>
                </a:cubicBezTo>
                <a:cubicBezTo>
                  <a:pt x="3430" y="2204"/>
                  <a:pt x="3432" y="2243"/>
                  <a:pt x="3435" y="2279"/>
                </a:cubicBezTo>
                <a:lnTo>
                  <a:pt x="3422" y="2279"/>
                </a:lnTo>
                <a:cubicBezTo>
                  <a:pt x="3419" y="2243"/>
                  <a:pt x="3416" y="2204"/>
                  <a:pt x="3414" y="2167"/>
                </a:cubicBezTo>
                <a:cubicBezTo>
                  <a:pt x="3417" y="2167"/>
                  <a:pt x="3420" y="2167"/>
                  <a:pt x="3423" y="2167"/>
                </a:cubicBezTo>
                <a:close/>
                <a:moveTo>
                  <a:pt x="3485" y="2222"/>
                </a:moveTo>
                <a:cubicBezTo>
                  <a:pt x="3486" y="2241"/>
                  <a:pt x="3488" y="2260"/>
                  <a:pt x="3488" y="2279"/>
                </a:cubicBezTo>
                <a:lnTo>
                  <a:pt x="3479" y="2279"/>
                </a:lnTo>
                <a:cubicBezTo>
                  <a:pt x="3477" y="2260"/>
                  <a:pt x="3476" y="2241"/>
                  <a:pt x="3476" y="2222"/>
                </a:cubicBezTo>
                <a:close/>
                <a:moveTo>
                  <a:pt x="2152" y="2238"/>
                </a:moveTo>
                <a:cubicBezTo>
                  <a:pt x="2152" y="2247"/>
                  <a:pt x="2153" y="2256"/>
                  <a:pt x="2155" y="2265"/>
                </a:cubicBezTo>
                <a:cubicBezTo>
                  <a:pt x="2140" y="2272"/>
                  <a:pt x="2125" y="2279"/>
                  <a:pt x="2111" y="2287"/>
                </a:cubicBezTo>
                <a:cubicBezTo>
                  <a:pt x="2109" y="2270"/>
                  <a:pt x="2108" y="2254"/>
                  <a:pt x="2105" y="2238"/>
                </a:cubicBezTo>
                <a:close/>
                <a:moveTo>
                  <a:pt x="11249" y="2262"/>
                </a:moveTo>
                <a:cubicBezTo>
                  <a:pt x="11250" y="2270"/>
                  <a:pt x="11250" y="2279"/>
                  <a:pt x="11251" y="2290"/>
                </a:cubicBezTo>
                <a:lnTo>
                  <a:pt x="11196" y="2290"/>
                </a:lnTo>
                <a:cubicBezTo>
                  <a:pt x="11194" y="2281"/>
                  <a:pt x="11194" y="2270"/>
                  <a:pt x="11193" y="2262"/>
                </a:cubicBezTo>
                <a:close/>
                <a:moveTo>
                  <a:pt x="417" y="2235"/>
                </a:moveTo>
                <a:cubicBezTo>
                  <a:pt x="419" y="2254"/>
                  <a:pt x="420" y="2273"/>
                  <a:pt x="422" y="2293"/>
                </a:cubicBezTo>
                <a:lnTo>
                  <a:pt x="411" y="2293"/>
                </a:lnTo>
                <a:cubicBezTo>
                  <a:pt x="411" y="2273"/>
                  <a:pt x="410" y="2254"/>
                  <a:pt x="408" y="2235"/>
                </a:cubicBezTo>
                <a:close/>
                <a:moveTo>
                  <a:pt x="11098" y="2247"/>
                </a:moveTo>
                <a:cubicBezTo>
                  <a:pt x="11100" y="2266"/>
                  <a:pt x="11101" y="2285"/>
                  <a:pt x="11103" y="2304"/>
                </a:cubicBezTo>
                <a:lnTo>
                  <a:pt x="11094" y="2304"/>
                </a:lnTo>
                <a:cubicBezTo>
                  <a:pt x="11093" y="2285"/>
                  <a:pt x="11091" y="2266"/>
                  <a:pt x="11090" y="2247"/>
                </a:cubicBezTo>
                <a:close/>
                <a:moveTo>
                  <a:pt x="8341" y="2257"/>
                </a:moveTo>
                <a:cubicBezTo>
                  <a:pt x="8343" y="2273"/>
                  <a:pt x="8346" y="2290"/>
                  <a:pt x="8347" y="2306"/>
                </a:cubicBezTo>
                <a:lnTo>
                  <a:pt x="8300" y="2306"/>
                </a:lnTo>
                <a:cubicBezTo>
                  <a:pt x="8299" y="2297"/>
                  <a:pt x="8297" y="2288"/>
                  <a:pt x="8297" y="2278"/>
                </a:cubicBezTo>
                <a:cubicBezTo>
                  <a:pt x="8312" y="2272"/>
                  <a:pt x="8327" y="2265"/>
                  <a:pt x="8341" y="2257"/>
                </a:cubicBezTo>
                <a:close/>
                <a:moveTo>
                  <a:pt x="10709" y="2248"/>
                </a:moveTo>
                <a:lnTo>
                  <a:pt x="10713" y="2306"/>
                </a:lnTo>
                <a:lnTo>
                  <a:pt x="10703" y="2306"/>
                </a:lnTo>
                <a:cubicBezTo>
                  <a:pt x="10703" y="2287"/>
                  <a:pt x="10701" y="2268"/>
                  <a:pt x="10700" y="2248"/>
                </a:cubicBezTo>
                <a:close/>
                <a:moveTo>
                  <a:pt x="8241" y="2316"/>
                </a:moveTo>
                <a:cubicBezTo>
                  <a:pt x="8241" y="2316"/>
                  <a:pt x="8241" y="2316"/>
                  <a:pt x="8241" y="2316"/>
                </a:cubicBezTo>
                <a:lnTo>
                  <a:pt x="8241" y="2316"/>
                </a:lnTo>
                <a:cubicBezTo>
                  <a:pt x="8241" y="2316"/>
                  <a:pt x="8241" y="2316"/>
                  <a:pt x="8241" y="2316"/>
                </a:cubicBezTo>
                <a:close/>
                <a:moveTo>
                  <a:pt x="6889" y="2265"/>
                </a:moveTo>
                <a:lnTo>
                  <a:pt x="6894" y="2322"/>
                </a:lnTo>
                <a:lnTo>
                  <a:pt x="6883" y="2322"/>
                </a:lnTo>
                <a:cubicBezTo>
                  <a:pt x="6883" y="2303"/>
                  <a:pt x="6882" y="2284"/>
                  <a:pt x="6880" y="2265"/>
                </a:cubicBezTo>
                <a:close/>
                <a:moveTo>
                  <a:pt x="1993" y="2304"/>
                </a:moveTo>
                <a:cubicBezTo>
                  <a:pt x="1993" y="2310"/>
                  <a:pt x="1994" y="2318"/>
                  <a:pt x="1994" y="2323"/>
                </a:cubicBezTo>
                <a:lnTo>
                  <a:pt x="1967" y="2323"/>
                </a:lnTo>
                <a:cubicBezTo>
                  <a:pt x="1967" y="2318"/>
                  <a:pt x="1967" y="2310"/>
                  <a:pt x="1965" y="2304"/>
                </a:cubicBezTo>
                <a:close/>
                <a:moveTo>
                  <a:pt x="3180" y="2225"/>
                </a:moveTo>
                <a:cubicBezTo>
                  <a:pt x="3183" y="2262"/>
                  <a:pt x="3186" y="2300"/>
                  <a:pt x="3188" y="2337"/>
                </a:cubicBezTo>
                <a:lnTo>
                  <a:pt x="3174" y="2337"/>
                </a:lnTo>
                <a:cubicBezTo>
                  <a:pt x="3171" y="2300"/>
                  <a:pt x="3169" y="2262"/>
                  <a:pt x="3167" y="2225"/>
                </a:cubicBezTo>
                <a:close/>
                <a:moveTo>
                  <a:pt x="3861" y="2106"/>
                </a:moveTo>
                <a:lnTo>
                  <a:pt x="3861" y="2106"/>
                </a:lnTo>
                <a:cubicBezTo>
                  <a:pt x="3878" y="2135"/>
                  <a:pt x="3892" y="2160"/>
                  <a:pt x="3911" y="2194"/>
                </a:cubicBezTo>
                <a:cubicBezTo>
                  <a:pt x="3913" y="2237"/>
                  <a:pt x="3913" y="2287"/>
                  <a:pt x="3914" y="2337"/>
                </a:cubicBezTo>
                <a:cubicBezTo>
                  <a:pt x="3906" y="2251"/>
                  <a:pt x="3828" y="2210"/>
                  <a:pt x="3861" y="2106"/>
                </a:cubicBezTo>
                <a:close/>
                <a:moveTo>
                  <a:pt x="2677" y="2229"/>
                </a:moveTo>
                <a:cubicBezTo>
                  <a:pt x="2683" y="2266"/>
                  <a:pt x="2689" y="2301"/>
                  <a:pt x="2695" y="2340"/>
                </a:cubicBezTo>
                <a:cubicBezTo>
                  <a:pt x="2694" y="2340"/>
                  <a:pt x="2694" y="2340"/>
                  <a:pt x="2693" y="2340"/>
                </a:cubicBezTo>
                <a:lnTo>
                  <a:pt x="2693" y="2340"/>
                </a:lnTo>
                <a:cubicBezTo>
                  <a:pt x="2693" y="2340"/>
                  <a:pt x="2693" y="2340"/>
                  <a:pt x="2693" y="2340"/>
                </a:cubicBezTo>
                <a:cubicBezTo>
                  <a:pt x="2667" y="2306"/>
                  <a:pt x="2664" y="2270"/>
                  <a:pt x="2659" y="2234"/>
                </a:cubicBezTo>
                <a:lnTo>
                  <a:pt x="2677" y="2229"/>
                </a:lnTo>
                <a:close/>
                <a:moveTo>
                  <a:pt x="1119" y="2290"/>
                </a:moveTo>
                <a:cubicBezTo>
                  <a:pt x="1119" y="2307"/>
                  <a:pt x="1121" y="2326"/>
                  <a:pt x="1122" y="2345"/>
                </a:cubicBezTo>
                <a:lnTo>
                  <a:pt x="1113" y="2345"/>
                </a:lnTo>
                <a:cubicBezTo>
                  <a:pt x="1112" y="2326"/>
                  <a:pt x="1110" y="2307"/>
                  <a:pt x="1109" y="2290"/>
                </a:cubicBezTo>
                <a:close/>
                <a:moveTo>
                  <a:pt x="5036" y="2348"/>
                </a:moveTo>
                <a:cubicBezTo>
                  <a:pt x="5037" y="2354"/>
                  <a:pt x="5037" y="2360"/>
                  <a:pt x="5037" y="2366"/>
                </a:cubicBezTo>
                <a:lnTo>
                  <a:pt x="5009" y="2366"/>
                </a:lnTo>
                <a:cubicBezTo>
                  <a:pt x="5009" y="2360"/>
                  <a:pt x="5009" y="2354"/>
                  <a:pt x="5008" y="2348"/>
                </a:cubicBezTo>
                <a:close/>
                <a:moveTo>
                  <a:pt x="2165" y="2360"/>
                </a:moveTo>
                <a:cubicBezTo>
                  <a:pt x="2165" y="2366"/>
                  <a:pt x="2165" y="2372"/>
                  <a:pt x="2165" y="2379"/>
                </a:cubicBezTo>
                <a:lnTo>
                  <a:pt x="2137" y="2379"/>
                </a:lnTo>
                <a:cubicBezTo>
                  <a:pt x="2137" y="2372"/>
                  <a:pt x="2137" y="2366"/>
                  <a:pt x="2137" y="2360"/>
                </a:cubicBezTo>
                <a:close/>
                <a:moveTo>
                  <a:pt x="4500" y="2329"/>
                </a:moveTo>
                <a:cubicBezTo>
                  <a:pt x="4501" y="2345"/>
                  <a:pt x="4501" y="2362"/>
                  <a:pt x="4503" y="2379"/>
                </a:cubicBezTo>
                <a:lnTo>
                  <a:pt x="4429" y="2379"/>
                </a:lnTo>
                <a:cubicBezTo>
                  <a:pt x="4428" y="2369"/>
                  <a:pt x="4426" y="2359"/>
                  <a:pt x="4426" y="2350"/>
                </a:cubicBezTo>
                <a:cubicBezTo>
                  <a:pt x="4450" y="2343"/>
                  <a:pt x="4475" y="2335"/>
                  <a:pt x="4500" y="2329"/>
                </a:cubicBezTo>
                <a:close/>
                <a:moveTo>
                  <a:pt x="826" y="2362"/>
                </a:moveTo>
                <a:cubicBezTo>
                  <a:pt x="826" y="2371"/>
                  <a:pt x="828" y="2381"/>
                  <a:pt x="828" y="2390"/>
                </a:cubicBezTo>
                <a:lnTo>
                  <a:pt x="772" y="2390"/>
                </a:lnTo>
                <a:cubicBezTo>
                  <a:pt x="772" y="2381"/>
                  <a:pt x="770" y="2371"/>
                  <a:pt x="770" y="2362"/>
                </a:cubicBezTo>
                <a:close/>
                <a:moveTo>
                  <a:pt x="1206" y="2345"/>
                </a:moveTo>
                <a:cubicBezTo>
                  <a:pt x="1207" y="2365"/>
                  <a:pt x="1209" y="2382"/>
                  <a:pt x="1210" y="2401"/>
                </a:cubicBezTo>
                <a:lnTo>
                  <a:pt x="1200" y="2401"/>
                </a:lnTo>
                <a:cubicBezTo>
                  <a:pt x="1199" y="2382"/>
                  <a:pt x="1199" y="2365"/>
                  <a:pt x="1197" y="2345"/>
                </a:cubicBezTo>
                <a:close/>
                <a:moveTo>
                  <a:pt x="1288" y="2288"/>
                </a:moveTo>
                <a:cubicBezTo>
                  <a:pt x="1291" y="2326"/>
                  <a:pt x="1293" y="2363"/>
                  <a:pt x="1296" y="2401"/>
                </a:cubicBezTo>
                <a:lnTo>
                  <a:pt x="1282" y="2401"/>
                </a:lnTo>
                <a:cubicBezTo>
                  <a:pt x="1279" y="2363"/>
                  <a:pt x="1277" y="2326"/>
                  <a:pt x="1275" y="2288"/>
                </a:cubicBezTo>
                <a:close/>
                <a:moveTo>
                  <a:pt x="3339" y="2412"/>
                </a:moveTo>
                <a:cubicBezTo>
                  <a:pt x="3339" y="2418"/>
                  <a:pt x="3341" y="2423"/>
                  <a:pt x="3341" y="2431"/>
                </a:cubicBezTo>
                <a:lnTo>
                  <a:pt x="3313" y="2431"/>
                </a:lnTo>
                <a:cubicBezTo>
                  <a:pt x="3313" y="2423"/>
                  <a:pt x="3311" y="2418"/>
                  <a:pt x="3311" y="2412"/>
                </a:cubicBezTo>
                <a:close/>
                <a:moveTo>
                  <a:pt x="5334" y="2328"/>
                </a:moveTo>
                <a:cubicBezTo>
                  <a:pt x="5337" y="2366"/>
                  <a:pt x="5340" y="2403"/>
                  <a:pt x="5342" y="2441"/>
                </a:cubicBezTo>
                <a:lnTo>
                  <a:pt x="5328" y="2441"/>
                </a:lnTo>
                <a:cubicBezTo>
                  <a:pt x="5325" y="2403"/>
                  <a:pt x="5322" y="2366"/>
                  <a:pt x="5321" y="2328"/>
                </a:cubicBezTo>
                <a:close/>
                <a:moveTo>
                  <a:pt x="5294" y="2460"/>
                </a:moveTo>
                <a:cubicBezTo>
                  <a:pt x="5294" y="2466"/>
                  <a:pt x="5296" y="2472"/>
                  <a:pt x="5296" y="2479"/>
                </a:cubicBezTo>
                <a:lnTo>
                  <a:pt x="5268" y="2479"/>
                </a:lnTo>
                <a:cubicBezTo>
                  <a:pt x="5268" y="2472"/>
                  <a:pt x="5266" y="2466"/>
                  <a:pt x="5266" y="2460"/>
                </a:cubicBezTo>
                <a:close/>
                <a:moveTo>
                  <a:pt x="2462" y="2281"/>
                </a:moveTo>
                <a:cubicBezTo>
                  <a:pt x="2467" y="2344"/>
                  <a:pt x="2470" y="2394"/>
                  <a:pt x="2476" y="2481"/>
                </a:cubicBezTo>
                <a:cubicBezTo>
                  <a:pt x="2448" y="2403"/>
                  <a:pt x="2431" y="2356"/>
                  <a:pt x="2412" y="2298"/>
                </a:cubicBezTo>
                <a:cubicBezTo>
                  <a:pt x="2426" y="2294"/>
                  <a:pt x="2442" y="2288"/>
                  <a:pt x="2462" y="2281"/>
                </a:cubicBezTo>
                <a:close/>
                <a:moveTo>
                  <a:pt x="7459" y="2432"/>
                </a:moveTo>
                <a:cubicBezTo>
                  <a:pt x="7460" y="2451"/>
                  <a:pt x="7460" y="2471"/>
                  <a:pt x="7462" y="2488"/>
                </a:cubicBezTo>
                <a:lnTo>
                  <a:pt x="7453" y="2488"/>
                </a:lnTo>
                <a:cubicBezTo>
                  <a:pt x="7451" y="2471"/>
                  <a:pt x="7450" y="2451"/>
                  <a:pt x="7448" y="2432"/>
                </a:cubicBezTo>
                <a:close/>
                <a:moveTo>
                  <a:pt x="1029" y="2478"/>
                </a:moveTo>
                <a:cubicBezTo>
                  <a:pt x="1029" y="2484"/>
                  <a:pt x="1029" y="2491"/>
                  <a:pt x="1029" y="2497"/>
                </a:cubicBezTo>
                <a:lnTo>
                  <a:pt x="1003" y="2497"/>
                </a:lnTo>
                <a:cubicBezTo>
                  <a:pt x="1001" y="2490"/>
                  <a:pt x="1001" y="2484"/>
                  <a:pt x="1001" y="2478"/>
                </a:cubicBezTo>
                <a:close/>
                <a:moveTo>
                  <a:pt x="220" y="2481"/>
                </a:moveTo>
                <a:cubicBezTo>
                  <a:pt x="220" y="2487"/>
                  <a:pt x="222" y="2494"/>
                  <a:pt x="222" y="2500"/>
                </a:cubicBezTo>
                <a:lnTo>
                  <a:pt x="194" y="2500"/>
                </a:lnTo>
                <a:cubicBezTo>
                  <a:pt x="194" y="2494"/>
                  <a:pt x="192" y="2488"/>
                  <a:pt x="192" y="2481"/>
                </a:cubicBezTo>
                <a:close/>
                <a:moveTo>
                  <a:pt x="4447" y="2444"/>
                </a:moveTo>
                <a:cubicBezTo>
                  <a:pt x="4448" y="2463"/>
                  <a:pt x="4450" y="2482"/>
                  <a:pt x="4451" y="2501"/>
                </a:cubicBezTo>
                <a:lnTo>
                  <a:pt x="4443" y="2501"/>
                </a:lnTo>
                <a:cubicBezTo>
                  <a:pt x="4441" y="2482"/>
                  <a:pt x="4440" y="2463"/>
                  <a:pt x="4438" y="2444"/>
                </a:cubicBezTo>
                <a:close/>
                <a:moveTo>
                  <a:pt x="1884" y="2407"/>
                </a:moveTo>
                <a:lnTo>
                  <a:pt x="1884" y="2407"/>
                </a:lnTo>
                <a:cubicBezTo>
                  <a:pt x="1893" y="2459"/>
                  <a:pt x="1902" y="2508"/>
                  <a:pt x="1877" y="2508"/>
                </a:cubicBezTo>
                <a:cubicBezTo>
                  <a:pt x="1867" y="2508"/>
                  <a:pt x="1852" y="2501"/>
                  <a:pt x="1830" y="2482"/>
                </a:cubicBezTo>
                <a:cubicBezTo>
                  <a:pt x="1850" y="2454"/>
                  <a:pt x="1865" y="2434"/>
                  <a:pt x="1884" y="2407"/>
                </a:cubicBezTo>
                <a:close/>
                <a:moveTo>
                  <a:pt x="2691" y="2365"/>
                </a:moveTo>
                <a:cubicBezTo>
                  <a:pt x="2713" y="2399"/>
                  <a:pt x="2725" y="2447"/>
                  <a:pt x="2727" y="2509"/>
                </a:cubicBezTo>
                <a:cubicBezTo>
                  <a:pt x="2711" y="2509"/>
                  <a:pt x="2694" y="2510"/>
                  <a:pt x="2677" y="2510"/>
                </a:cubicBezTo>
                <a:lnTo>
                  <a:pt x="2677" y="2510"/>
                </a:lnTo>
                <a:cubicBezTo>
                  <a:pt x="2681" y="2461"/>
                  <a:pt x="2686" y="2413"/>
                  <a:pt x="2691" y="2365"/>
                </a:cubicBezTo>
                <a:close/>
                <a:moveTo>
                  <a:pt x="5911" y="2513"/>
                </a:moveTo>
                <a:cubicBezTo>
                  <a:pt x="5912" y="2521"/>
                  <a:pt x="5912" y="2526"/>
                  <a:pt x="5912" y="2532"/>
                </a:cubicBezTo>
                <a:lnTo>
                  <a:pt x="5884" y="2532"/>
                </a:lnTo>
                <a:cubicBezTo>
                  <a:pt x="5884" y="2526"/>
                  <a:pt x="5884" y="2521"/>
                  <a:pt x="5883" y="2513"/>
                </a:cubicBezTo>
                <a:close/>
                <a:moveTo>
                  <a:pt x="5187" y="2516"/>
                </a:moveTo>
                <a:cubicBezTo>
                  <a:pt x="5187" y="2524"/>
                  <a:pt x="5187" y="2529"/>
                  <a:pt x="5189" y="2535"/>
                </a:cubicBezTo>
                <a:lnTo>
                  <a:pt x="5161" y="2535"/>
                </a:lnTo>
                <a:cubicBezTo>
                  <a:pt x="5159" y="2529"/>
                  <a:pt x="5159" y="2524"/>
                  <a:pt x="5159" y="2516"/>
                </a:cubicBezTo>
                <a:close/>
                <a:moveTo>
                  <a:pt x="4072" y="2522"/>
                </a:moveTo>
                <a:cubicBezTo>
                  <a:pt x="4072" y="2528"/>
                  <a:pt x="4072" y="2534"/>
                  <a:pt x="4073" y="2540"/>
                </a:cubicBezTo>
                <a:lnTo>
                  <a:pt x="4045" y="2540"/>
                </a:lnTo>
                <a:lnTo>
                  <a:pt x="4045" y="2541"/>
                </a:lnTo>
                <a:cubicBezTo>
                  <a:pt x="4045" y="2534"/>
                  <a:pt x="4044" y="2528"/>
                  <a:pt x="4044" y="2522"/>
                </a:cubicBezTo>
                <a:close/>
                <a:moveTo>
                  <a:pt x="6904" y="2491"/>
                </a:moveTo>
                <a:cubicBezTo>
                  <a:pt x="6905" y="2510"/>
                  <a:pt x="6907" y="2528"/>
                  <a:pt x="6908" y="2547"/>
                </a:cubicBezTo>
                <a:lnTo>
                  <a:pt x="6900" y="2547"/>
                </a:lnTo>
                <a:cubicBezTo>
                  <a:pt x="6898" y="2528"/>
                  <a:pt x="6897" y="2510"/>
                  <a:pt x="6895" y="2491"/>
                </a:cubicBezTo>
                <a:close/>
                <a:moveTo>
                  <a:pt x="3192" y="2429"/>
                </a:moveTo>
                <a:cubicBezTo>
                  <a:pt x="3201" y="2482"/>
                  <a:pt x="3205" y="2507"/>
                  <a:pt x="3213" y="2549"/>
                </a:cubicBezTo>
                <a:lnTo>
                  <a:pt x="3129" y="2549"/>
                </a:lnTo>
                <a:cubicBezTo>
                  <a:pt x="3158" y="2493"/>
                  <a:pt x="3171" y="2468"/>
                  <a:pt x="3192" y="2429"/>
                </a:cubicBezTo>
                <a:close/>
                <a:moveTo>
                  <a:pt x="2676" y="2511"/>
                </a:moveTo>
                <a:lnTo>
                  <a:pt x="2676" y="2511"/>
                </a:lnTo>
                <a:cubicBezTo>
                  <a:pt x="2677" y="2525"/>
                  <a:pt x="2678" y="2540"/>
                  <a:pt x="2679" y="2555"/>
                </a:cubicBezTo>
                <a:lnTo>
                  <a:pt x="2679" y="2555"/>
                </a:lnTo>
                <a:cubicBezTo>
                  <a:pt x="2666" y="2546"/>
                  <a:pt x="2660" y="2537"/>
                  <a:pt x="2655" y="2528"/>
                </a:cubicBezTo>
                <a:cubicBezTo>
                  <a:pt x="2662" y="2522"/>
                  <a:pt x="2669" y="2517"/>
                  <a:pt x="2676" y="2511"/>
                </a:cubicBezTo>
                <a:close/>
                <a:moveTo>
                  <a:pt x="4674" y="2500"/>
                </a:moveTo>
                <a:cubicBezTo>
                  <a:pt x="4675" y="2519"/>
                  <a:pt x="4677" y="2537"/>
                  <a:pt x="4678" y="2556"/>
                </a:cubicBezTo>
                <a:lnTo>
                  <a:pt x="4669" y="2556"/>
                </a:lnTo>
                <a:cubicBezTo>
                  <a:pt x="4668" y="2537"/>
                  <a:pt x="4666" y="2519"/>
                  <a:pt x="4665" y="2500"/>
                </a:cubicBezTo>
                <a:close/>
                <a:moveTo>
                  <a:pt x="2445" y="2509"/>
                </a:moveTo>
                <a:cubicBezTo>
                  <a:pt x="2445" y="2528"/>
                  <a:pt x="2446" y="2547"/>
                  <a:pt x="2448" y="2566"/>
                </a:cubicBezTo>
                <a:lnTo>
                  <a:pt x="2439" y="2566"/>
                </a:lnTo>
                <a:cubicBezTo>
                  <a:pt x="2437" y="2547"/>
                  <a:pt x="2436" y="2528"/>
                  <a:pt x="2434" y="2510"/>
                </a:cubicBezTo>
                <a:lnTo>
                  <a:pt x="2434" y="2509"/>
                </a:lnTo>
                <a:close/>
                <a:moveTo>
                  <a:pt x="484" y="2444"/>
                </a:moveTo>
                <a:cubicBezTo>
                  <a:pt x="501" y="2488"/>
                  <a:pt x="514" y="2524"/>
                  <a:pt x="528" y="2559"/>
                </a:cubicBezTo>
                <a:cubicBezTo>
                  <a:pt x="516" y="2567"/>
                  <a:pt x="506" y="2573"/>
                  <a:pt x="497" y="2573"/>
                </a:cubicBezTo>
                <a:cubicBezTo>
                  <a:pt x="479" y="2573"/>
                  <a:pt x="470" y="2545"/>
                  <a:pt x="484" y="2444"/>
                </a:cubicBezTo>
                <a:close/>
                <a:moveTo>
                  <a:pt x="1796" y="2518"/>
                </a:moveTo>
                <a:cubicBezTo>
                  <a:pt x="1803" y="2534"/>
                  <a:pt x="1812" y="2549"/>
                  <a:pt x="1819" y="2565"/>
                </a:cubicBezTo>
                <a:cubicBezTo>
                  <a:pt x="1816" y="2568"/>
                  <a:pt x="1815" y="2572"/>
                  <a:pt x="1814" y="2575"/>
                </a:cubicBezTo>
                <a:cubicBezTo>
                  <a:pt x="1815" y="2571"/>
                  <a:pt x="1816" y="2568"/>
                  <a:pt x="1818" y="2563"/>
                </a:cubicBezTo>
                <a:cubicBezTo>
                  <a:pt x="1806" y="2562"/>
                  <a:pt x="1797" y="2550"/>
                  <a:pt x="1788" y="2537"/>
                </a:cubicBezTo>
                <a:cubicBezTo>
                  <a:pt x="1791" y="2529"/>
                  <a:pt x="1794" y="2525"/>
                  <a:pt x="1796" y="2518"/>
                </a:cubicBezTo>
                <a:close/>
                <a:moveTo>
                  <a:pt x="7198" y="2565"/>
                </a:moveTo>
                <a:cubicBezTo>
                  <a:pt x="7198" y="2571"/>
                  <a:pt x="7198" y="2578"/>
                  <a:pt x="7198" y="2584"/>
                </a:cubicBezTo>
                <a:lnTo>
                  <a:pt x="7170" y="2584"/>
                </a:lnTo>
                <a:cubicBezTo>
                  <a:pt x="7170" y="2578"/>
                  <a:pt x="7170" y="2572"/>
                  <a:pt x="7170" y="2565"/>
                </a:cubicBezTo>
                <a:close/>
                <a:moveTo>
                  <a:pt x="1814" y="2575"/>
                </a:moveTo>
                <a:lnTo>
                  <a:pt x="1814" y="2575"/>
                </a:lnTo>
                <a:cubicBezTo>
                  <a:pt x="1827" y="2576"/>
                  <a:pt x="1836" y="2590"/>
                  <a:pt x="1844" y="2603"/>
                </a:cubicBezTo>
                <a:cubicBezTo>
                  <a:pt x="1841" y="2609"/>
                  <a:pt x="1839" y="2615"/>
                  <a:pt x="1837" y="2621"/>
                </a:cubicBezTo>
                <a:cubicBezTo>
                  <a:pt x="1828" y="2606"/>
                  <a:pt x="1821" y="2590"/>
                  <a:pt x="1814" y="2575"/>
                </a:cubicBezTo>
                <a:close/>
                <a:moveTo>
                  <a:pt x="578" y="2348"/>
                </a:moveTo>
                <a:cubicBezTo>
                  <a:pt x="607" y="2382"/>
                  <a:pt x="628" y="2407"/>
                  <a:pt x="650" y="2434"/>
                </a:cubicBezTo>
                <a:cubicBezTo>
                  <a:pt x="645" y="2444"/>
                  <a:pt x="642" y="2453"/>
                  <a:pt x="638" y="2463"/>
                </a:cubicBezTo>
                <a:cubicBezTo>
                  <a:pt x="654" y="2450"/>
                  <a:pt x="666" y="2428"/>
                  <a:pt x="678" y="2404"/>
                </a:cubicBezTo>
                <a:cubicBezTo>
                  <a:pt x="738" y="2423"/>
                  <a:pt x="784" y="2485"/>
                  <a:pt x="812" y="2619"/>
                </a:cubicBezTo>
                <a:cubicBezTo>
                  <a:pt x="791" y="2624"/>
                  <a:pt x="767" y="2628"/>
                  <a:pt x="740" y="2634"/>
                </a:cubicBezTo>
                <a:cubicBezTo>
                  <a:pt x="734" y="2600"/>
                  <a:pt x="729" y="2574"/>
                  <a:pt x="723" y="2538"/>
                </a:cubicBezTo>
                <a:cubicBezTo>
                  <a:pt x="697" y="2524"/>
                  <a:pt x="666" y="2504"/>
                  <a:pt x="635" y="2487"/>
                </a:cubicBezTo>
                <a:cubicBezTo>
                  <a:pt x="620" y="2462"/>
                  <a:pt x="604" y="2459"/>
                  <a:pt x="582" y="2456"/>
                </a:cubicBezTo>
                <a:cubicBezTo>
                  <a:pt x="581" y="2416"/>
                  <a:pt x="579" y="2385"/>
                  <a:pt x="578" y="2348"/>
                </a:cubicBezTo>
                <a:close/>
                <a:moveTo>
                  <a:pt x="4637" y="2632"/>
                </a:moveTo>
                <a:cubicBezTo>
                  <a:pt x="4637" y="2638"/>
                  <a:pt x="4637" y="2644"/>
                  <a:pt x="4638" y="2650"/>
                </a:cubicBezTo>
                <a:lnTo>
                  <a:pt x="4610" y="2650"/>
                </a:lnTo>
                <a:lnTo>
                  <a:pt x="4609" y="2632"/>
                </a:lnTo>
                <a:close/>
                <a:moveTo>
                  <a:pt x="5350" y="2610"/>
                </a:moveTo>
                <a:lnTo>
                  <a:pt x="5355" y="2666"/>
                </a:lnTo>
                <a:lnTo>
                  <a:pt x="5346" y="2666"/>
                </a:lnTo>
                <a:cubicBezTo>
                  <a:pt x="5344" y="2647"/>
                  <a:pt x="5343" y="2629"/>
                  <a:pt x="5342" y="2610"/>
                </a:cubicBezTo>
                <a:close/>
                <a:moveTo>
                  <a:pt x="344" y="2646"/>
                </a:moveTo>
                <a:cubicBezTo>
                  <a:pt x="344" y="2654"/>
                  <a:pt x="345" y="2665"/>
                  <a:pt x="345" y="2674"/>
                </a:cubicBezTo>
                <a:cubicBezTo>
                  <a:pt x="326" y="2675"/>
                  <a:pt x="308" y="2675"/>
                  <a:pt x="289" y="2675"/>
                </a:cubicBezTo>
                <a:cubicBezTo>
                  <a:pt x="289" y="2665"/>
                  <a:pt x="288" y="2656"/>
                  <a:pt x="288" y="2646"/>
                </a:cubicBezTo>
                <a:close/>
                <a:moveTo>
                  <a:pt x="3423" y="2506"/>
                </a:moveTo>
                <a:cubicBezTo>
                  <a:pt x="3426" y="2562"/>
                  <a:pt x="3430" y="2619"/>
                  <a:pt x="3433" y="2675"/>
                </a:cubicBezTo>
                <a:lnTo>
                  <a:pt x="3420" y="2675"/>
                </a:lnTo>
                <a:cubicBezTo>
                  <a:pt x="3416" y="2619"/>
                  <a:pt x="3413" y="2562"/>
                  <a:pt x="3408" y="2506"/>
                </a:cubicBezTo>
                <a:close/>
                <a:moveTo>
                  <a:pt x="1079" y="2634"/>
                </a:moveTo>
                <a:cubicBezTo>
                  <a:pt x="1086" y="2650"/>
                  <a:pt x="1094" y="2664"/>
                  <a:pt x="1101" y="2679"/>
                </a:cubicBezTo>
                <a:lnTo>
                  <a:pt x="1101" y="2679"/>
                </a:lnTo>
                <a:cubicBezTo>
                  <a:pt x="1088" y="2679"/>
                  <a:pt x="1079" y="2665"/>
                  <a:pt x="1072" y="2653"/>
                </a:cubicBezTo>
                <a:cubicBezTo>
                  <a:pt x="1073" y="2647"/>
                  <a:pt x="1076" y="2641"/>
                  <a:pt x="1079" y="2634"/>
                </a:cubicBezTo>
                <a:close/>
                <a:moveTo>
                  <a:pt x="1101" y="2680"/>
                </a:moveTo>
                <a:cubicBezTo>
                  <a:pt x="1101" y="2681"/>
                  <a:pt x="1101" y="2681"/>
                  <a:pt x="1101" y="2681"/>
                </a:cubicBezTo>
                <a:cubicBezTo>
                  <a:pt x="1100" y="2684"/>
                  <a:pt x="1098" y="2688"/>
                  <a:pt x="1097" y="2691"/>
                </a:cubicBezTo>
                <a:cubicBezTo>
                  <a:pt x="1098" y="2687"/>
                  <a:pt x="1100" y="2684"/>
                  <a:pt x="1101" y="2680"/>
                </a:cubicBezTo>
                <a:close/>
                <a:moveTo>
                  <a:pt x="907" y="2515"/>
                </a:moveTo>
                <a:cubicBezTo>
                  <a:pt x="951" y="2550"/>
                  <a:pt x="978" y="2571"/>
                  <a:pt x="1012" y="2597"/>
                </a:cubicBezTo>
                <a:cubicBezTo>
                  <a:pt x="996" y="2635"/>
                  <a:pt x="985" y="2660"/>
                  <a:pt x="969" y="2694"/>
                </a:cubicBezTo>
                <a:cubicBezTo>
                  <a:pt x="951" y="2643"/>
                  <a:pt x="935" y="2594"/>
                  <a:pt x="907" y="2515"/>
                </a:cubicBezTo>
                <a:close/>
                <a:moveTo>
                  <a:pt x="4000" y="2691"/>
                </a:moveTo>
                <a:cubicBezTo>
                  <a:pt x="4000" y="2697"/>
                  <a:pt x="4000" y="2703"/>
                  <a:pt x="4001" y="2710"/>
                </a:cubicBezTo>
                <a:lnTo>
                  <a:pt x="3973" y="2710"/>
                </a:lnTo>
                <a:lnTo>
                  <a:pt x="3972" y="2691"/>
                </a:lnTo>
                <a:close/>
                <a:moveTo>
                  <a:pt x="4418" y="2685"/>
                </a:moveTo>
                <a:cubicBezTo>
                  <a:pt x="4418" y="2694"/>
                  <a:pt x="4419" y="2703"/>
                  <a:pt x="4419" y="2713"/>
                </a:cubicBezTo>
                <a:lnTo>
                  <a:pt x="4363" y="2713"/>
                </a:lnTo>
                <a:cubicBezTo>
                  <a:pt x="4363" y="2704"/>
                  <a:pt x="4362" y="2694"/>
                  <a:pt x="4362" y="2685"/>
                </a:cubicBezTo>
                <a:close/>
                <a:moveTo>
                  <a:pt x="4699" y="2727"/>
                </a:moveTo>
                <a:cubicBezTo>
                  <a:pt x="4699" y="2727"/>
                  <a:pt x="4699" y="2728"/>
                  <a:pt x="4699" y="2728"/>
                </a:cubicBezTo>
                <a:lnTo>
                  <a:pt x="4699" y="2728"/>
                </a:lnTo>
                <a:cubicBezTo>
                  <a:pt x="4699" y="2728"/>
                  <a:pt x="4699" y="2727"/>
                  <a:pt x="4699" y="2727"/>
                </a:cubicBezTo>
                <a:close/>
                <a:moveTo>
                  <a:pt x="1097" y="2691"/>
                </a:moveTo>
                <a:lnTo>
                  <a:pt x="1097" y="2691"/>
                </a:lnTo>
                <a:cubicBezTo>
                  <a:pt x="1110" y="2693"/>
                  <a:pt x="1118" y="2706"/>
                  <a:pt x="1126" y="2719"/>
                </a:cubicBezTo>
                <a:cubicBezTo>
                  <a:pt x="1124" y="2725"/>
                  <a:pt x="1122" y="2731"/>
                  <a:pt x="1119" y="2737"/>
                </a:cubicBezTo>
                <a:cubicBezTo>
                  <a:pt x="1112" y="2722"/>
                  <a:pt x="1104" y="2706"/>
                  <a:pt x="1097" y="2691"/>
                </a:cubicBezTo>
                <a:close/>
                <a:moveTo>
                  <a:pt x="1450" y="2654"/>
                </a:moveTo>
                <a:lnTo>
                  <a:pt x="1450" y="2654"/>
                </a:lnTo>
                <a:cubicBezTo>
                  <a:pt x="1441" y="2734"/>
                  <a:pt x="1416" y="2775"/>
                  <a:pt x="1375" y="2781"/>
                </a:cubicBezTo>
                <a:cubicBezTo>
                  <a:pt x="1403" y="2734"/>
                  <a:pt x="1422" y="2702"/>
                  <a:pt x="1450" y="2654"/>
                </a:cubicBezTo>
                <a:close/>
                <a:moveTo>
                  <a:pt x="968" y="2818"/>
                </a:moveTo>
                <a:cubicBezTo>
                  <a:pt x="968" y="2824"/>
                  <a:pt x="969" y="2830"/>
                  <a:pt x="969" y="2837"/>
                </a:cubicBezTo>
                <a:lnTo>
                  <a:pt x="941" y="2837"/>
                </a:lnTo>
                <a:lnTo>
                  <a:pt x="941" y="2835"/>
                </a:lnTo>
                <a:cubicBezTo>
                  <a:pt x="941" y="2830"/>
                  <a:pt x="941" y="2824"/>
                  <a:pt x="940" y="2818"/>
                </a:cubicBezTo>
                <a:close/>
                <a:moveTo>
                  <a:pt x="2693" y="2617"/>
                </a:moveTo>
                <a:cubicBezTo>
                  <a:pt x="2709" y="2693"/>
                  <a:pt x="2714" y="2769"/>
                  <a:pt x="2720" y="2844"/>
                </a:cubicBezTo>
                <a:cubicBezTo>
                  <a:pt x="2693" y="2770"/>
                  <a:pt x="2685" y="2694"/>
                  <a:pt x="2693" y="2617"/>
                </a:cubicBezTo>
                <a:close/>
                <a:moveTo>
                  <a:pt x="1961" y="2794"/>
                </a:moveTo>
                <a:cubicBezTo>
                  <a:pt x="1962" y="2813"/>
                  <a:pt x="1964" y="2832"/>
                  <a:pt x="1965" y="2850"/>
                </a:cubicBezTo>
                <a:lnTo>
                  <a:pt x="1955" y="2850"/>
                </a:lnTo>
                <a:cubicBezTo>
                  <a:pt x="1955" y="2832"/>
                  <a:pt x="1953" y="2813"/>
                  <a:pt x="1952" y="2794"/>
                </a:cubicBezTo>
                <a:close/>
                <a:moveTo>
                  <a:pt x="1372" y="2859"/>
                </a:moveTo>
                <a:cubicBezTo>
                  <a:pt x="1379" y="2875"/>
                  <a:pt x="1388" y="2890"/>
                  <a:pt x="1396" y="2906"/>
                </a:cubicBezTo>
                <a:cubicBezTo>
                  <a:pt x="1395" y="2907"/>
                  <a:pt x="1394" y="2909"/>
                  <a:pt x="1393" y="2910"/>
                </a:cubicBezTo>
                <a:lnTo>
                  <a:pt x="1393" y="2910"/>
                </a:lnTo>
                <a:cubicBezTo>
                  <a:pt x="1375" y="2892"/>
                  <a:pt x="1370" y="2884"/>
                  <a:pt x="1365" y="2877"/>
                </a:cubicBezTo>
                <a:cubicBezTo>
                  <a:pt x="1368" y="2871"/>
                  <a:pt x="1371" y="2865"/>
                  <a:pt x="1372" y="2859"/>
                </a:cubicBezTo>
                <a:close/>
                <a:moveTo>
                  <a:pt x="1403" y="2930"/>
                </a:moveTo>
                <a:cubicBezTo>
                  <a:pt x="1414" y="2941"/>
                  <a:pt x="1415" y="2945"/>
                  <a:pt x="1413" y="2945"/>
                </a:cubicBezTo>
                <a:cubicBezTo>
                  <a:pt x="1410" y="2945"/>
                  <a:pt x="1402" y="2941"/>
                  <a:pt x="1394" y="2937"/>
                </a:cubicBezTo>
                <a:cubicBezTo>
                  <a:pt x="1397" y="2935"/>
                  <a:pt x="1400" y="2933"/>
                  <a:pt x="1403" y="2930"/>
                </a:cubicBezTo>
                <a:close/>
                <a:moveTo>
                  <a:pt x="3928" y="2857"/>
                </a:moveTo>
                <a:cubicBezTo>
                  <a:pt x="3929" y="2890"/>
                  <a:pt x="3931" y="2907"/>
                  <a:pt x="3932" y="2940"/>
                </a:cubicBezTo>
                <a:cubicBezTo>
                  <a:pt x="3919" y="2946"/>
                  <a:pt x="3904" y="2953"/>
                  <a:pt x="3885" y="2960"/>
                </a:cubicBezTo>
                <a:cubicBezTo>
                  <a:pt x="3879" y="2924"/>
                  <a:pt x="3875" y="2899"/>
                  <a:pt x="3867" y="2857"/>
                </a:cubicBezTo>
                <a:close/>
                <a:moveTo>
                  <a:pt x="1433" y="2912"/>
                </a:moveTo>
                <a:cubicBezTo>
                  <a:pt x="1436" y="2912"/>
                  <a:pt x="1443" y="2934"/>
                  <a:pt x="1465" y="2975"/>
                </a:cubicBezTo>
                <a:cubicBezTo>
                  <a:pt x="1441" y="2954"/>
                  <a:pt x="1423" y="2938"/>
                  <a:pt x="1410" y="2926"/>
                </a:cubicBezTo>
                <a:lnTo>
                  <a:pt x="1410" y="2926"/>
                </a:lnTo>
                <a:cubicBezTo>
                  <a:pt x="1417" y="2920"/>
                  <a:pt x="1425" y="2915"/>
                  <a:pt x="1432" y="2912"/>
                </a:cubicBezTo>
                <a:cubicBezTo>
                  <a:pt x="1433" y="2912"/>
                  <a:pt x="1433" y="2912"/>
                  <a:pt x="1433" y="2912"/>
                </a:cubicBezTo>
                <a:close/>
                <a:moveTo>
                  <a:pt x="3322" y="2977"/>
                </a:moveTo>
                <a:cubicBezTo>
                  <a:pt x="3322" y="2983"/>
                  <a:pt x="3322" y="2988"/>
                  <a:pt x="3323" y="2996"/>
                </a:cubicBezTo>
                <a:lnTo>
                  <a:pt x="3295" y="2996"/>
                </a:lnTo>
                <a:cubicBezTo>
                  <a:pt x="3294" y="2988"/>
                  <a:pt x="3294" y="2983"/>
                  <a:pt x="3294" y="2977"/>
                </a:cubicBezTo>
                <a:close/>
                <a:moveTo>
                  <a:pt x="1332" y="2919"/>
                </a:moveTo>
                <a:cubicBezTo>
                  <a:pt x="1335" y="2950"/>
                  <a:pt x="1337" y="2981"/>
                  <a:pt x="1340" y="3012"/>
                </a:cubicBezTo>
                <a:lnTo>
                  <a:pt x="1338" y="3012"/>
                </a:lnTo>
                <a:cubicBezTo>
                  <a:pt x="1335" y="3013"/>
                  <a:pt x="1331" y="3015"/>
                  <a:pt x="1327" y="3016"/>
                </a:cubicBezTo>
                <a:cubicBezTo>
                  <a:pt x="1321" y="2985"/>
                  <a:pt x="1315" y="2956"/>
                  <a:pt x="1309" y="2925"/>
                </a:cubicBezTo>
                <a:cubicBezTo>
                  <a:pt x="1318" y="2922"/>
                  <a:pt x="1325" y="2921"/>
                  <a:pt x="1332" y="2919"/>
                </a:cubicBezTo>
                <a:close/>
                <a:moveTo>
                  <a:pt x="2033" y="2972"/>
                </a:moveTo>
                <a:cubicBezTo>
                  <a:pt x="2034" y="2983"/>
                  <a:pt x="2036" y="2991"/>
                  <a:pt x="2037" y="3000"/>
                </a:cubicBezTo>
                <a:cubicBezTo>
                  <a:pt x="2022" y="3008"/>
                  <a:pt x="2008" y="3015"/>
                  <a:pt x="1993" y="3022"/>
                </a:cubicBezTo>
                <a:cubicBezTo>
                  <a:pt x="1992" y="3006"/>
                  <a:pt x="1989" y="2990"/>
                  <a:pt x="1987" y="2974"/>
                </a:cubicBezTo>
                <a:cubicBezTo>
                  <a:pt x="2002" y="2974"/>
                  <a:pt x="2018" y="2974"/>
                  <a:pt x="2033" y="2972"/>
                </a:cubicBezTo>
                <a:close/>
                <a:moveTo>
                  <a:pt x="1025" y="2968"/>
                </a:moveTo>
                <a:cubicBezTo>
                  <a:pt x="1025" y="2987"/>
                  <a:pt x="1026" y="3006"/>
                  <a:pt x="1028" y="3024"/>
                </a:cubicBezTo>
                <a:lnTo>
                  <a:pt x="1019" y="3024"/>
                </a:lnTo>
                <a:cubicBezTo>
                  <a:pt x="1018" y="3006"/>
                  <a:pt x="1016" y="2987"/>
                  <a:pt x="1015" y="2968"/>
                </a:cubicBezTo>
                <a:close/>
                <a:moveTo>
                  <a:pt x="1160" y="2905"/>
                </a:moveTo>
                <a:cubicBezTo>
                  <a:pt x="1166" y="2938"/>
                  <a:pt x="1172" y="2969"/>
                  <a:pt x="1188" y="3065"/>
                </a:cubicBezTo>
                <a:cubicBezTo>
                  <a:pt x="1149" y="2996"/>
                  <a:pt x="1132" y="2968"/>
                  <a:pt x="1107" y="2925"/>
                </a:cubicBezTo>
                <a:cubicBezTo>
                  <a:pt x="1131" y="2916"/>
                  <a:pt x="1143" y="2912"/>
                  <a:pt x="1160" y="2905"/>
                </a:cubicBezTo>
                <a:close/>
                <a:moveTo>
                  <a:pt x="941" y="2974"/>
                </a:moveTo>
                <a:cubicBezTo>
                  <a:pt x="947" y="3005"/>
                  <a:pt x="953" y="3035"/>
                  <a:pt x="957" y="3066"/>
                </a:cubicBezTo>
                <a:cubicBezTo>
                  <a:pt x="950" y="3068"/>
                  <a:pt x="943" y="3071"/>
                  <a:pt x="934" y="3072"/>
                </a:cubicBezTo>
                <a:cubicBezTo>
                  <a:pt x="932" y="3041"/>
                  <a:pt x="929" y="3010"/>
                  <a:pt x="928" y="2978"/>
                </a:cubicBezTo>
                <a:cubicBezTo>
                  <a:pt x="932" y="2977"/>
                  <a:pt x="937" y="2975"/>
                  <a:pt x="941" y="2974"/>
                </a:cubicBezTo>
                <a:close/>
                <a:moveTo>
                  <a:pt x="991" y="3156"/>
                </a:moveTo>
                <a:cubicBezTo>
                  <a:pt x="991" y="3162"/>
                  <a:pt x="991" y="3169"/>
                  <a:pt x="991" y="3175"/>
                </a:cubicBezTo>
                <a:lnTo>
                  <a:pt x="963" y="3175"/>
                </a:lnTo>
                <a:cubicBezTo>
                  <a:pt x="963" y="3169"/>
                  <a:pt x="963" y="3162"/>
                  <a:pt x="963" y="3156"/>
                </a:cubicBezTo>
                <a:close/>
                <a:moveTo>
                  <a:pt x="1631" y="2974"/>
                </a:moveTo>
                <a:cubicBezTo>
                  <a:pt x="1658" y="2999"/>
                  <a:pt x="1683" y="3024"/>
                  <a:pt x="1713" y="3053"/>
                </a:cubicBezTo>
                <a:cubicBezTo>
                  <a:pt x="1681" y="3100"/>
                  <a:pt x="1652" y="3143"/>
                  <a:pt x="1618" y="3193"/>
                </a:cubicBezTo>
                <a:cubicBezTo>
                  <a:pt x="1581" y="3081"/>
                  <a:pt x="1605" y="3022"/>
                  <a:pt x="1631" y="2974"/>
                </a:cubicBezTo>
                <a:close/>
                <a:moveTo>
                  <a:pt x="2323" y="3189"/>
                </a:moveTo>
                <a:cubicBezTo>
                  <a:pt x="2323" y="3208"/>
                  <a:pt x="2324" y="3225"/>
                  <a:pt x="2325" y="3244"/>
                </a:cubicBezTo>
                <a:lnTo>
                  <a:pt x="2317" y="3244"/>
                </a:lnTo>
                <a:cubicBezTo>
                  <a:pt x="2315" y="3225"/>
                  <a:pt x="2314" y="3208"/>
                  <a:pt x="2312" y="3189"/>
                </a:cubicBezTo>
                <a:close/>
                <a:moveTo>
                  <a:pt x="928" y="3194"/>
                </a:moveTo>
                <a:cubicBezTo>
                  <a:pt x="929" y="3214"/>
                  <a:pt x="931" y="3231"/>
                  <a:pt x="932" y="3250"/>
                </a:cubicBezTo>
                <a:lnTo>
                  <a:pt x="922" y="3250"/>
                </a:lnTo>
                <a:cubicBezTo>
                  <a:pt x="922" y="3231"/>
                  <a:pt x="920" y="3212"/>
                  <a:pt x="919" y="3194"/>
                </a:cubicBezTo>
                <a:close/>
                <a:moveTo>
                  <a:pt x="21506" y="0"/>
                </a:moveTo>
                <a:cubicBezTo>
                  <a:pt x="21497" y="0"/>
                  <a:pt x="21487" y="5"/>
                  <a:pt x="21484" y="14"/>
                </a:cubicBezTo>
                <a:cubicBezTo>
                  <a:pt x="21467" y="57"/>
                  <a:pt x="21446" y="67"/>
                  <a:pt x="21423" y="67"/>
                </a:cubicBezTo>
                <a:cubicBezTo>
                  <a:pt x="21403" y="67"/>
                  <a:pt x="21382" y="59"/>
                  <a:pt x="21362" y="59"/>
                </a:cubicBezTo>
                <a:cubicBezTo>
                  <a:pt x="21360" y="59"/>
                  <a:pt x="21359" y="59"/>
                  <a:pt x="21357" y="59"/>
                </a:cubicBezTo>
                <a:cubicBezTo>
                  <a:pt x="21357" y="59"/>
                  <a:pt x="21357" y="59"/>
                  <a:pt x="21356" y="59"/>
                </a:cubicBezTo>
                <a:cubicBezTo>
                  <a:pt x="21330" y="59"/>
                  <a:pt x="21294" y="19"/>
                  <a:pt x="21271" y="19"/>
                </a:cubicBezTo>
                <a:cubicBezTo>
                  <a:pt x="21267" y="19"/>
                  <a:pt x="21262" y="21"/>
                  <a:pt x="21259" y="25"/>
                </a:cubicBezTo>
                <a:cubicBezTo>
                  <a:pt x="21241" y="49"/>
                  <a:pt x="21220" y="55"/>
                  <a:pt x="21199" y="55"/>
                </a:cubicBezTo>
                <a:cubicBezTo>
                  <a:pt x="21177" y="55"/>
                  <a:pt x="21156" y="49"/>
                  <a:pt x="21136" y="49"/>
                </a:cubicBezTo>
                <a:cubicBezTo>
                  <a:pt x="21119" y="49"/>
                  <a:pt x="21104" y="54"/>
                  <a:pt x="21091" y="71"/>
                </a:cubicBezTo>
                <a:cubicBezTo>
                  <a:pt x="21069" y="100"/>
                  <a:pt x="21049" y="110"/>
                  <a:pt x="21029" y="110"/>
                </a:cubicBezTo>
                <a:cubicBezTo>
                  <a:pt x="20996" y="110"/>
                  <a:pt x="20964" y="83"/>
                  <a:pt x="20929" y="68"/>
                </a:cubicBezTo>
                <a:cubicBezTo>
                  <a:pt x="20927" y="67"/>
                  <a:pt x="20924" y="66"/>
                  <a:pt x="20922" y="66"/>
                </a:cubicBezTo>
                <a:cubicBezTo>
                  <a:pt x="20902" y="66"/>
                  <a:pt x="20881" y="101"/>
                  <a:pt x="20859" y="105"/>
                </a:cubicBezTo>
                <a:cubicBezTo>
                  <a:pt x="20856" y="105"/>
                  <a:pt x="20853" y="106"/>
                  <a:pt x="20851" y="106"/>
                </a:cubicBezTo>
                <a:cubicBezTo>
                  <a:pt x="20831" y="106"/>
                  <a:pt x="20808" y="92"/>
                  <a:pt x="20784" y="86"/>
                </a:cubicBezTo>
                <a:cubicBezTo>
                  <a:pt x="20775" y="108"/>
                  <a:pt x="20760" y="142"/>
                  <a:pt x="20745" y="175"/>
                </a:cubicBezTo>
                <a:cubicBezTo>
                  <a:pt x="20723" y="140"/>
                  <a:pt x="20703" y="103"/>
                  <a:pt x="20681" y="67"/>
                </a:cubicBezTo>
                <a:cubicBezTo>
                  <a:pt x="20666" y="102"/>
                  <a:pt x="20651" y="136"/>
                  <a:pt x="20635" y="174"/>
                </a:cubicBezTo>
                <a:cubicBezTo>
                  <a:pt x="20625" y="159"/>
                  <a:pt x="20614" y="145"/>
                  <a:pt x="20598" y="120"/>
                </a:cubicBezTo>
                <a:cubicBezTo>
                  <a:pt x="20586" y="161"/>
                  <a:pt x="20573" y="205"/>
                  <a:pt x="20557" y="265"/>
                </a:cubicBezTo>
                <a:cubicBezTo>
                  <a:pt x="20542" y="203"/>
                  <a:pt x="20535" y="171"/>
                  <a:pt x="20523" y="122"/>
                </a:cubicBezTo>
                <a:cubicBezTo>
                  <a:pt x="20511" y="122"/>
                  <a:pt x="20498" y="125"/>
                  <a:pt x="20485" y="125"/>
                </a:cubicBezTo>
                <a:cubicBezTo>
                  <a:pt x="20476" y="125"/>
                  <a:pt x="20468" y="124"/>
                  <a:pt x="20460" y="121"/>
                </a:cubicBezTo>
                <a:cubicBezTo>
                  <a:pt x="20433" y="109"/>
                  <a:pt x="20408" y="84"/>
                  <a:pt x="20397" y="75"/>
                </a:cubicBezTo>
                <a:cubicBezTo>
                  <a:pt x="20364" y="92"/>
                  <a:pt x="20336" y="123"/>
                  <a:pt x="20315" y="123"/>
                </a:cubicBezTo>
                <a:cubicBezTo>
                  <a:pt x="20311" y="123"/>
                  <a:pt x="20306" y="121"/>
                  <a:pt x="20302" y="118"/>
                </a:cubicBezTo>
                <a:cubicBezTo>
                  <a:pt x="20285" y="103"/>
                  <a:pt x="20268" y="97"/>
                  <a:pt x="20252" y="97"/>
                </a:cubicBezTo>
                <a:cubicBezTo>
                  <a:pt x="20214" y="97"/>
                  <a:pt x="20181" y="129"/>
                  <a:pt x="20145" y="129"/>
                </a:cubicBezTo>
                <a:cubicBezTo>
                  <a:pt x="20137" y="129"/>
                  <a:pt x="20128" y="128"/>
                  <a:pt x="20120" y="124"/>
                </a:cubicBezTo>
                <a:cubicBezTo>
                  <a:pt x="20119" y="192"/>
                  <a:pt x="20117" y="243"/>
                  <a:pt x="20116" y="302"/>
                </a:cubicBezTo>
                <a:cubicBezTo>
                  <a:pt x="20107" y="287"/>
                  <a:pt x="20101" y="281"/>
                  <a:pt x="20099" y="273"/>
                </a:cubicBezTo>
                <a:cubicBezTo>
                  <a:pt x="20094" y="228"/>
                  <a:pt x="20088" y="184"/>
                  <a:pt x="20082" y="137"/>
                </a:cubicBezTo>
                <a:cubicBezTo>
                  <a:pt x="20048" y="125"/>
                  <a:pt x="20015" y="122"/>
                  <a:pt x="19981" y="122"/>
                </a:cubicBezTo>
                <a:cubicBezTo>
                  <a:pt x="19940" y="122"/>
                  <a:pt x="19900" y="127"/>
                  <a:pt x="19858" y="127"/>
                </a:cubicBezTo>
                <a:cubicBezTo>
                  <a:pt x="19801" y="127"/>
                  <a:pt x="19742" y="117"/>
                  <a:pt x="19679" y="74"/>
                </a:cubicBezTo>
                <a:cubicBezTo>
                  <a:pt x="19674" y="109"/>
                  <a:pt x="19668" y="150"/>
                  <a:pt x="19660" y="209"/>
                </a:cubicBezTo>
                <a:cubicBezTo>
                  <a:pt x="19642" y="137"/>
                  <a:pt x="19635" y="103"/>
                  <a:pt x="19626" y="69"/>
                </a:cubicBezTo>
                <a:cubicBezTo>
                  <a:pt x="19613" y="69"/>
                  <a:pt x="19601" y="67"/>
                  <a:pt x="19589" y="67"/>
                </a:cubicBezTo>
                <a:cubicBezTo>
                  <a:pt x="19582" y="67"/>
                  <a:pt x="19576" y="68"/>
                  <a:pt x="19570" y="71"/>
                </a:cubicBezTo>
                <a:cubicBezTo>
                  <a:pt x="19558" y="78"/>
                  <a:pt x="19551" y="106"/>
                  <a:pt x="19548" y="112"/>
                </a:cubicBezTo>
                <a:cubicBezTo>
                  <a:pt x="19518" y="97"/>
                  <a:pt x="19493" y="72"/>
                  <a:pt x="19471" y="72"/>
                </a:cubicBezTo>
                <a:cubicBezTo>
                  <a:pt x="19469" y="72"/>
                  <a:pt x="19468" y="72"/>
                  <a:pt x="19467" y="72"/>
                </a:cubicBezTo>
                <a:cubicBezTo>
                  <a:pt x="19457" y="73"/>
                  <a:pt x="19447" y="74"/>
                  <a:pt x="19437" y="74"/>
                </a:cubicBezTo>
                <a:cubicBezTo>
                  <a:pt x="19394" y="74"/>
                  <a:pt x="19351" y="67"/>
                  <a:pt x="19308" y="67"/>
                </a:cubicBezTo>
                <a:cubicBezTo>
                  <a:pt x="19261" y="67"/>
                  <a:pt x="19216" y="75"/>
                  <a:pt x="19173" y="108"/>
                </a:cubicBezTo>
                <a:cubicBezTo>
                  <a:pt x="19158" y="96"/>
                  <a:pt x="19139" y="80"/>
                  <a:pt x="19112" y="59"/>
                </a:cubicBezTo>
                <a:cubicBezTo>
                  <a:pt x="19112" y="131"/>
                  <a:pt x="19112" y="183"/>
                  <a:pt x="19111" y="239"/>
                </a:cubicBezTo>
                <a:cubicBezTo>
                  <a:pt x="19095" y="237"/>
                  <a:pt x="19081" y="236"/>
                  <a:pt x="19067" y="234"/>
                </a:cubicBezTo>
                <a:cubicBezTo>
                  <a:pt x="19059" y="177"/>
                  <a:pt x="19052" y="125"/>
                  <a:pt x="19045" y="77"/>
                </a:cubicBezTo>
                <a:cubicBezTo>
                  <a:pt x="19011" y="112"/>
                  <a:pt x="18981" y="145"/>
                  <a:pt x="18950" y="178"/>
                </a:cubicBezTo>
                <a:cubicBezTo>
                  <a:pt x="18943" y="137"/>
                  <a:pt x="18939" y="111"/>
                  <a:pt x="18934" y="86"/>
                </a:cubicBezTo>
                <a:cubicBezTo>
                  <a:pt x="18916" y="74"/>
                  <a:pt x="18899" y="69"/>
                  <a:pt x="18881" y="69"/>
                </a:cubicBezTo>
                <a:cubicBezTo>
                  <a:pt x="18831" y="69"/>
                  <a:pt x="18782" y="107"/>
                  <a:pt x="18732" y="107"/>
                </a:cubicBezTo>
                <a:cubicBezTo>
                  <a:pt x="18713" y="107"/>
                  <a:pt x="18694" y="101"/>
                  <a:pt x="18674" y="87"/>
                </a:cubicBezTo>
                <a:cubicBezTo>
                  <a:pt x="18643" y="121"/>
                  <a:pt x="18606" y="159"/>
                  <a:pt x="18575" y="192"/>
                </a:cubicBezTo>
                <a:cubicBezTo>
                  <a:pt x="18558" y="164"/>
                  <a:pt x="18547" y="149"/>
                  <a:pt x="18540" y="139"/>
                </a:cubicBezTo>
                <a:cubicBezTo>
                  <a:pt x="18528" y="178"/>
                  <a:pt x="18516" y="218"/>
                  <a:pt x="18503" y="264"/>
                </a:cubicBezTo>
                <a:cubicBezTo>
                  <a:pt x="18472" y="186"/>
                  <a:pt x="18450" y="128"/>
                  <a:pt x="18433" y="84"/>
                </a:cubicBezTo>
                <a:cubicBezTo>
                  <a:pt x="18404" y="124"/>
                  <a:pt x="18372" y="132"/>
                  <a:pt x="18340" y="132"/>
                </a:cubicBezTo>
                <a:cubicBezTo>
                  <a:pt x="18319" y="132"/>
                  <a:pt x="18298" y="128"/>
                  <a:pt x="18279" y="128"/>
                </a:cubicBezTo>
                <a:cubicBezTo>
                  <a:pt x="18260" y="128"/>
                  <a:pt x="18242" y="131"/>
                  <a:pt x="18225" y="143"/>
                </a:cubicBezTo>
                <a:cubicBezTo>
                  <a:pt x="18221" y="186"/>
                  <a:pt x="18218" y="218"/>
                  <a:pt x="18213" y="261"/>
                </a:cubicBezTo>
                <a:cubicBezTo>
                  <a:pt x="18160" y="211"/>
                  <a:pt x="18116" y="168"/>
                  <a:pt x="18094" y="146"/>
                </a:cubicBezTo>
                <a:cubicBezTo>
                  <a:pt x="17987" y="193"/>
                  <a:pt x="17900" y="231"/>
                  <a:pt x="17801" y="274"/>
                </a:cubicBezTo>
                <a:cubicBezTo>
                  <a:pt x="17797" y="290"/>
                  <a:pt x="17787" y="327"/>
                  <a:pt x="17775" y="364"/>
                </a:cubicBezTo>
                <a:cubicBezTo>
                  <a:pt x="17751" y="321"/>
                  <a:pt x="17732" y="287"/>
                  <a:pt x="17715" y="253"/>
                </a:cubicBezTo>
                <a:cubicBezTo>
                  <a:pt x="17692" y="289"/>
                  <a:pt x="17668" y="310"/>
                  <a:pt x="17643" y="310"/>
                </a:cubicBezTo>
                <a:cubicBezTo>
                  <a:pt x="17620" y="310"/>
                  <a:pt x="17596" y="292"/>
                  <a:pt x="17570" y="252"/>
                </a:cubicBezTo>
                <a:cubicBezTo>
                  <a:pt x="17560" y="271"/>
                  <a:pt x="17547" y="292"/>
                  <a:pt x="17535" y="312"/>
                </a:cubicBezTo>
                <a:cubicBezTo>
                  <a:pt x="17510" y="286"/>
                  <a:pt x="17489" y="265"/>
                  <a:pt x="17478" y="252"/>
                </a:cubicBezTo>
                <a:cubicBezTo>
                  <a:pt x="17447" y="273"/>
                  <a:pt x="17425" y="300"/>
                  <a:pt x="17400" y="302"/>
                </a:cubicBezTo>
                <a:cubicBezTo>
                  <a:pt x="17367" y="305"/>
                  <a:pt x="17334" y="306"/>
                  <a:pt x="17302" y="306"/>
                </a:cubicBezTo>
                <a:cubicBezTo>
                  <a:pt x="17247" y="306"/>
                  <a:pt x="17192" y="303"/>
                  <a:pt x="17137" y="303"/>
                </a:cubicBezTo>
                <a:cubicBezTo>
                  <a:pt x="17038" y="303"/>
                  <a:pt x="16940" y="312"/>
                  <a:pt x="16845" y="362"/>
                </a:cubicBezTo>
                <a:cubicBezTo>
                  <a:pt x="16804" y="384"/>
                  <a:pt x="16760" y="355"/>
                  <a:pt x="16716" y="405"/>
                </a:cubicBezTo>
                <a:cubicBezTo>
                  <a:pt x="16709" y="412"/>
                  <a:pt x="16702" y="415"/>
                  <a:pt x="16693" y="415"/>
                </a:cubicBezTo>
                <a:cubicBezTo>
                  <a:pt x="16661" y="415"/>
                  <a:pt x="16613" y="373"/>
                  <a:pt x="16576" y="367"/>
                </a:cubicBezTo>
                <a:cubicBezTo>
                  <a:pt x="16574" y="366"/>
                  <a:pt x="16572" y="366"/>
                  <a:pt x="16569" y="366"/>
                </a:cubicBezTo>
                <a:cubicBezTo>
                  <a:pt x="16546" y="366"/>
                  <a:pt x="16521" y="381"/>
                  <a:pt x="16504" y="405"/>
                </a:cubicBezTo>
                <a:cubicBezTo>
                  <a:pt x="16492" y="420"/>
                  <a:pt x="16480" y="426"/>
                  <a:pt x="16468" y="426"/>
                </a:cubicBezTo>
                <a:cubicBezTo>
                  <a:pt x="16437" y="426"/>
                  <a:pt x="16404" y="393"/>
                  <a:pt x="16374" y="393"/>
                </a:cubicBezTo>
                <a:cubicBezTo>
                  <a:pt x="16360" y="393"/>
                  <a:pt x="16347" y="400"/>
                  <a:pt x="16335" y="420"/>
                </a:cubicBezTo>
                <a:cubicBezTo>
                  <a:pt x="16334" y="420"/>
                  <a:pt x="16334" y="420"/>
                  <a:pt x="16334" y="420"/>
                </a:cubicBezTo>
                <a:cubicBezTo>
                  <a:pt x="16330" y="420"/>
                  <a:pt x="16319" y="401"/>
                  <a:pt x="16311" y="395"/>
                </a:cubicBezTo>
                <a:cubicBezTo>
                  <a:pt x="16305" y="387"/>
                  <a:pt x="16298" y="381"/>
                  <a:pt x="16292" y="376"/>
                </a:cubicBezTo>
                <a:cubicBezTo>
                  <a:pt x="16254" y="459"/>
                  <a:pt x="16224" y="564"/>
                  <a:pt x="16154" y="567"/>
                </a:cubicBezTo>
                <a:cubicBezTo>
                  <a:pt x="16159" y="504"/>
                  <a:pt x="16167" y="443"/>
                  <a:pt x="16176" y="356"/>
                </a:cubicBezTo>
                <a:lnTo>
                  <a:pt x="16176" y="356"/>
                </a:lnTo>
                <a:cubicBezTo>
                  <a:pt x="16145" y="395"/>
                  <a:pt x="16127" y="414"/>
                  <a:pt x="16112" y="433"/>
                </a:cubicBezTo>
                <a:cubicBezTo>
                  <a:pt x="16096" y="405"/>
                  <a:pt x="16084" y="387"/>
                  <a:pt x="16073" y="368"/>
                </a:cubicBezTo>
                <a:cubicBezTo>
                  <a:pt x="16057" y="405"/>
                  <a:pt x="16039" y="443"/>
                  <a:pt x="16017" y="492"/>
                </a:cubicBezTo>
                <a:lnTo>
                  <a:pt x="15915" y="492"/>
                </a:lnTo>
                <a:cubicBezTo>
                  <a:pt x="15911" y="521"/>
                  <a:pt x="15903" y="562"/>
                  <a:pt x="15892" y="639"/>
                </a:cubicBezTo>
                <a:cubicBezTo>
                  <a:pt x="15876" y="530"/>
                  <a:pt x="15868" y="478"/>
                  <a:pt x="15855" y="383"/>
                </a:cubicBezTo>
                <a:cubicBezTo>
                  <a:pt x="15828" y="489"/>
                  <a:pt x="15811" y="564"/>
                  <a:pt x="15790" y="634"/>
                </a:cubicBezTo>
                <a:cubicBezTo>
                  <a:pt x="15787" y="645"/>
                  <a:pt x="15776" y="645"/>
                  <a:pt x="15762" y="654"/>
                </a:cubicBezTo>
                <a:cubicBezTo>
                  <a:pt x="15739" y="615"/>
                  <a:pt x="15714" y="574"/>
                  <a:pt x="15690" y="536"/>
                </a:cubicBezTo>
                <a:cubicBezTo>
                  <a:pt x="15632" y="557"/>
                  <a:pt x="15583" y="646"/>
                  <a:pt x="15523" y="646"/>
                </a:cubicBezTo>
                <a:cubicBezTo>
                  <a:pt x="15493" y="646"/>
                  <a:pt x="15460" y="624"/>
                  <a:pt x="15422" y="561"/>
                </a:cubicBezTo>
                <a:cubicBezTo>
                  <a:pt x="15480" y="512"/>
                  <a:pt x="15484" y="420"/>
                  <a:pt x="15469" y="312"/>
                </a:cubicBezTo>
                <a:lnTo>
                  <a:pt x="15469" y="312"/>
                </a:lnTo>
                <a:cubicBezTo>
                  <a:pt x="15419" y="381"/>
                  <a:pt x="15368" y="451"/>
                  <a:pt x="15316" y="521"/>
                </a:cubicBezTo>
                <a:cubicBezTo>
                  <a:pt x="15316" y="539"/>
                  <a:pt x="15315" y="565"/>
                  <a:pt x="15314" y="602"/>
                </a:cubicBezTo>
                <a:cubicBezTo>
                  <a:pt x="15260" y="530"/>
                  <a:pt x="15230" y="375"/>
                  <a:pt x="15158" y="375"/>
                </a:cubicBezTo>
                <a:cubicBezTo>
                  <a:pt x="15151" y="375"/>
                  <a:pt x="15144" y="376"/>
                  <a:pt x="15137" y="378"/>
                </a:cubicBezTo>
                <a:cubicBezTo>
                  <a:pt x="15152" y="417"/>
                  <a:pt x="15161" y="442"/>
                  <a:pt x="15181" y="495"/>
                </a:cubicBezTo>
                <a:cubicBezTo>
                  <a:pt x="15136" y="478"/>
                  <a:pt x="15095" y="423"/>
                  <a:pt x="15062" y="423"/>
                </a:cubicBezTo>
                <a:cubicBezTo>
                  <a:pt x="15045" y="423"/>
                  <a:pt x="15031" y="436"/>
                  <a:pt x="15018" y="476"/>
                </a:cubicBezTo>
                <a:cubicBezTo>
                  <a:pt x="15003" y="455"/>
                  <a:pt x="14994" y="443"/>
                  <a:pt x="14983" y="427"/>
                </a:cubicBezTo>
                <a:cubicBezTo>
                  <a:pt x="14978" y="477"/>
                  <a:pt x="14975" y="509"/>
                  <a:pt x="14971" y="552"/>
                </a:cubicBezTo>
                <a:cubicBezTo>
                  <a:pt x="14955" y="501"/>
                  <a:pt x="14943" y="464"/>
                  <a:pt x="14928" y="415"/>
                </a:cubicBezTo>
                <a:cubicBezTo>
                  <a:pt x="14890" y="468"/>
                  <a:pt x="14851" y="495"/>
                  <a:pt x="14814" y="495"/>
                </a:cubicBezTo>
                <a:cubicBezTo>
                  <a:pt x="14788" y="495"/>
                  <a:pt x="14764" y="481"/>
                  <a:pt x="14743" y="452"/>
                </a:cubicBezTo>
                <a:cubicBezTo>
                  <a:pt x="14703" y="458"/>
                  <a:pt x="14672" y="476"/>
                  <a:pt x="14649" y="476"/>
                </a:cubicBezTo>
                <a:cubicBezTo>
                  <a:pt x="14639" y="476"/>
                  <a:pt x="14631" y="473"/>
                  <a:pt x="14624" y="465"/>
                </a:cubicBezTo>
                <a:cubicBezTo>
                  <a:pt x="14598" y="438"/>
                  <a:pt x="14576" y="423"/>
                  <a:pt x="14555" y="423"/>
                </a:cubicBezTo>
                <a:cubicBezTo>
                  <a:pt x="14536" y="423"/>
                  <a:pt x="14517" y="437"/>
                  <a:pt x="14498" y="467"/>
                </a:cubicBezTo>
                <a:cubicBezTo>
                  <a:pt x="14488" y="484"/>
                  <a:pt x="14477" y="491"/>
                  <a:pt x="14466" y="491"/>
                </a:cubicBezTo>
                <a:cubicBezTo>
                  <a:pt x="14439" y="491"/>
                  <a:pt x="14412" y="449"/>
                  <a:pt x="14384" y="426"/>
                </a:cubicBezTo>
                <a:cubicBezTo>
                  <a:pt x="14375" y="440"/>
                  <a:pt x="14368" y="464"/>
                  <a:pt x="14357" y="473"/>
                </a:cubicBezTo>
                <a:cubicBezTo>
                  <a:pt x="14340" y="486"/>
                  <a:pt x="14322" y="490"/>
                  <a:pt x="14304" y="490"/>
                </a:cubicBezTo>
                <a:cubicBezTo>
                  <a:pt x="14281" y="490"/>
                  <a:pt x="14258" y="484"/>
                  <a:pt x="14235" y="484"/>
                </a:cubicBezTo>
                <a:cubicBezTo>
                  <a:pt x="14206" y="484"/>
                  <a:pt x="14178" y="493"/>
                  <a:pt x="14154" y="533"/>
                </a:cubicBezTo>
                <a:cubicBezTo>
                  <a:pt x="14154" y="533"/>
                  <a:pt x="14154" y="533"/>
                  <a:pt x="14154" y="533"/>
                </a:cubicBezTo>
                <a:cubicBezTo>
                  <a:pt x="14152" y="533"/>
                  <a:pt x="14139" y="506"/>
                  <a:pt x="14132" y="495"/>
                </a:cubicBezTo>
                <a:cubicBezTo>
                  <a:pt x="14128" y="489"/>
                  <a:pt x="14124" y="486"/>
                  <a:pt x="14120" y="486"/>
                </a:cubicBezTo>
                <a:cubicBezTo>
                  <a:pt x="14103" y="486"/>
                  <a:pt x="14088" y="529"/>
                  <a:pt x="14072" y="529"/>
                </a:cubicBezTo>
                <a:cubicBezTo>
                  <a:pt x="14063" y="529"/>
                  <a:pt x="14055" y="519"/>
                  <a:pt x="14045" y="489"/>
                </a:cubicBezTo>
                <a:cubicBezTo>
                  <a:pt x="14009" y="506"/>
                  <a:pt x="13972" y="524"/>
                  <a:pt x="13936" y="542"/>
                </a:cubicBezTo>
                <a:cubicBezTo>
                  <a:pt x="13925" y="524"/>
                  <a:pt x="13914" y="508"/>
                  <a:pt x="13907" y="496"/>
                </a:cubicBezTo>
                <a:cubicBezTo>
                  <a:pt x="13891" y="518"/>
                  <a:pt x="13878" y="536"/>
                  <a:pt x="13867" y="552"/>
                </a:cubicBezTo>
                <a:cubicBezTo>
                  <a:pt x="13845" y="526"/>
                  <a:pt x="13829" y="506"/>
                  <a:pt x="13806" y="477"/>
                </a:cubicBezTo>
                <a:cubicBezTo>
                  <a:pt x="13786" y="532"/>
                  <a:pt x="13761" y="551"/>
                  <a:pt x="13734" y="551"/>
                </a:cubicBezTo>
                <a:cubicBezTo>
                  <a:pt x="13707" y="551"/>
                  <a:pt x="13678" y="532"/>
                  <a:pt x="13650" y="509"/>
                </a:cubicBezTo>
                <a:cubicBezTo>
                  <a:pt x="13645" y="562"/>
                  <a:pt x="13641" y="615"/>
                  <a:pt x="13633" y="698"/>
                </a:cubicBezTo>
                <a:cubicBezTo>
                  <a:pt x="13594" y="605"/>
                  <a:pt x="13567" y="543"/>
                  <a:pt x="13538" y="474"/>
                </a:cubicBezTo>
                <a:cubicBezTo>
                  <a:pt x="13505" y="527"/>
                  <a:pt x="13470" y="550"/>
                  <a:pt x="13435" y="550"/>
                </a:cubicBezTo>
                <a:cubicBezTo>
                  <a:pt x="13400" y="550"/>
                  <a:pt x="13365" y="527"/>
                  <a:pt x="13329" y="484"/>
                </a:cubicBezTo>
                <a:cubicBezTo>
                  <a:pt x="13308" y="514"/>
                  <a:pt x="13291" y="537"/>
                  <a:pt x="13276" y="556"/>
                </a:cubicBezTo>
                <a:cubicBezTo>
                  <a:pt x="13255" y="526"/>
                  <a:pt x="13241" y="502"/>
                  <a:pt x="13223" y="477"/>
                </a:cubicBezTo>
                <a:cubicBezTo>
                  <a:pt x="13180" y="539"/>
                  <a:pt x="13141" y="595"/>
                  <a:pt x="13105" y="645"/>
                </a:cubicBezTo>
                <a:cubicBezTo>
                  <a:pt x="13086" y="593"/>
                  <a:pt x="13067" y="542"/>
                  <a:pt x="13045" y="484"/>
                </a:cubicBezTo>
                <a:cubicBezTo>
                  <a:pt x="13035" y="490"/>
                  <a:pt x="13025" y="491"/>
                  <a:pt x="13015" y="491"/>
                </a:cubicBezTo>
                <a:cubicBezTo>
                  <a:pt x="13006" y="491"/>
                  <a:pt x="12998" y="491"/>
                  <a:pt x="12990" y="491"/>
                </a:cubicBezTo>
                <a:cubicBezTo>
                  <a:pt x="12967" y="491"/>
                  <a:pt x="12946" y="497"/>
                  <a:pt x="12933" y="549"/>
                </a:cubicBezTo>
                <a:cubicBezTo>
                  <a:pt x="12911" y="500"/>
                  <a:pt x="12888" y="489"/>
                  <a:pt x="12866" y="489"/>
                </a:cubicBezTo>
                <a:cubicBezTo>
                  <a:pt x="12848" y="489"/>
                  <a:pt x="12830" y="496"/>
                  <a:pt x="12813" y="496"/>
                </a:cubicBezTo>
                <a:cubicBezTo>
                  <a:pt x="12806" y="496"/>
                  <a:pt x="12800" y="495"/>
                  <a:pt x="12793" y="492"/>
                </a:cubicBezTo>
                <a:cubicBezTo>
                  <a:pt x="12770" y="539"/>
                  <a:pt x="12749" y="580"/>
                  <a:pt x="12727" y="626"/>
                </a:cubicBezTo>
                <a:cubicBezTo>
                  <a:pt x="12684" y="561"/>
                  <a:pt x="12651" y="509"/>
                  <a:pt x="12620" y="462"/>
                </a:cubicBezTo>
                <a:cubicBezTo>
                  <a:pt x="12614" y="565"/>
                  <a:pt x="12540" y="565"/>
                  <a:pt x="12524" y="665"/>
                </a:cubicBezTo>
                <a:cubicBezTo>
                  <a:pt x="12483" y="665"/>
                  <a:pt x="12446" y="665"/>
                  <a:pt x="12406" y="667"/>
                </a:cubicBezTo>
                <a:cubicBezTo>
                  <a:pt x="12396" y="702"/>
                  <a:pt x="12387" y="740"/>
                  <a:pt x="12378" y="774"/>
                </a:cubicBezTo>
                <a:cubicBezTo>
                  <a:pt x="12387" y="785"/>
                  <a:pt x="12396" y="798"/>
                  <a:pt x="12405" y="811"/>
                </a:cubicBezTo>
                <a:cubicBezTo>
                  <a:pt x="12402" y="817"/>
                  <a:pt x="12399" y="823"/>
                  <a:pt x="12398" y="829"/>
                </a:cubicBezTo>
                <a:cubicBezTo>
                  <a:pt x="12390" y="812"/>
                  <a:pt x="12381" y="798"/>
                  <a:pt x="12374" y="782"/>
                </a:cubicBezTo>
                <a:cubicBezTo>
                  <a:pt x="12375" y="779"/>
                  <a:pt x="12378" y="776"/>
                  <a:pt x="12378" y="774"/>
                </a:cubicBezTo>
                <a:cubicBezTo>
                  <a:pt x="12303" y="739"/>
                  <a:pt x="12371" y="671"/>
                  <a:pt x="12350" y="643"/>
                </a:cubicBezTo>
                <a:cubicBezTo>
                  <a:pt x="12342" y="609"/>
                  <a:pt x="12333" y="577"/>
                  <a:pt x="12324" y="543"/>
                </a:cubicBezTo>
                <a:cubicBezTo>
                  <a:pt x="12312" y="534"/>
                  <a:pt x="12302" y="526"/>
                  <a:pt x="12290" y="517"/>
                </a:cubicBezTo>
                <a:cubicBezTo>
                  <a:pt x="12284" y="574"/>
                  <a:pt x="12278" y="632"/>
                  <a:pt x="12275" y="674"/>
                </a:cubicBezTo>
                <a:cubicBezTo>
                  <a:pt x="12228" y="640"/>
                  <a:pt x="12193" y="617"/>
                  <a:pt x="12140" y="580"/>
                </a:cubicBezTo>
                <a:lnTo>
                  <a:pt x="12140" y="580"/>
                </a:lnTo>
                <a:cubicBezTo>
                  <a:pt x="12177" y="749"/>
                  <a:pt x="12103" y="711"/>
                  <a:pt x="12083" y="767"/>
                </a:cubicBezTo>
                <a:cubicBezTo>
                  <a:pt x="12067" y="748"/>
                  <a:pt x="12050" y="730"/>
                  <a:pt x="12031" y="708"/>
                </a:cubicBezTo>
                <a:cubicBezTo>
                  <a:pt x="12006" y="767"/>
                  <a:pt x="11984" y="820"/>
                  <a:pt x="11961" y="871"/>
                </a:cubicBezTo>
                <a:cubicBezTo>
                  <a:pt x="11959" y="875"/>
                  <a:pt x="11956" y="876"/>
                  <a:pt x="11953" y="876"/>
                </a:cubicBezTo>
                <a:cubicBezTo>
                  <a:pt x="11950" y="876"/>
                  <a:pt x="11948" y="875"/>
                  <a:pt x="11945" y="875"/>
                </a:cubicBezTo>
                <a:cubicBezTo>
                  <a:pt x="11944" y="875"/>
                  <a:pt x="11943" y="875"/>
                  <a:pt x="11941" y="876"/>
                </a:cubicBezTo>
                <a:cubicBezTo>
                  <a:pt x="11934" y="821"/>
                  <a:pt x="11927" y="771"/>
                  <a:pt x="11918" y="702"/>
                </a:cubicBezTo>
                <a:cubicBezTo>
                  <a:pt x="11880" y="743"/>
                  <a:pt x="11850" y="774"/>
                  <a:pt x="11838" y="787"/>
                </a:cubicBezTo>
                <a:cubicBezTo>
                  <a:pt x="11816" y="860"/>
                  <a:pt x="11803" y="904"/>
                  <a:pt x="11787" y="963"/>
                </a:cubicBezTo>
                <a:cubicBezTo>
                  <a:pt x="11759" y="887"/>
                  <a:pt x="11741" y="833"/>
                  <a:pt x="11722" y="780"/>
                </a:cubicBezTo>
                <a:cubicBezTo>
                  <a:pt x="11713" y="799"/>
                  <a:pt x="11706" y="817"/>
                  <a:pt x="11694" y="840"/>
                </a:cubicBezTo>
                <a:cubicBezTo>
                  <a:pt x="11671" y="782"/>
                  <a:pt x="11650" y="729"/>
                  <a:pt x="11628" y="674"/>
                </a:cubicBezTo>
                <a:cubicBezTo>
                  <a:pt x="11612" y="711"/>
                  <a:pt x="11599" y="745"/>
                  <a:pt x="11584" y="779"/>
                </a:cubicBezTo>
                <a:cubicBezTo>
                  <a:pt x="11562" y="742"/>
                  <a:pt x="11540" y="707"/>
                  <a:pt x="11524" y="679"/>
                </a:cubicBezTo>
                <a:cubicBezTo>
                  <a:pt x="11509" y="718"/>
                  <a:pt x="11493" y="755"/>
                  <a:pt x="11468" y="817"/>
                </a:cubicBezTo>
                <a:cubicBezTo>
                  <a:pt x="11454" y="724"/>
                  <a:pt x="11449" y="673"/>
                  <a:pt x="11438" y="608"/>
                </a:cubicBezTo>
                <a:cubicBezTo>
                  <a:pt x="11421" y="615"/>
                  <a:pt x="11406" y="623"/>
                  <a:pt x="11387" y="629"/>
                </a:cubicBezTo>
                <a:cubicBezTo>
                  <a:pt x="11403" y="661"/>
                  <a:pt x="11413" y="680"/>
                  <a:pt x="11428" y="711"/>
                </a:cubicBezTo>
                <a:cubicBezTo>
                  <a:pt x="11397" y="720"/>
                  <a:pt x="11374" y="729"/>
                  <a:pt x="11349" y="736"/>
                </a:cubicBezTo>
                <a:cubicBezTo>
                  <a:pt x="11346" y="774"/>
                  <a:pt x="11341" y="808"/>
                  <a:pt x="11338" y="837"/>
                </a:cubicBezTo>
                <a:cubicBezTo>
                  <a:pt x="11312" y="837"/>
                  <a:pt x="11288" y="837"/>
                  <a:pt x="11266" y="839"/>
                </a:cubicBezTo>
                <a:cubicBezTo>
                  <a:pt x="11254" y="876"/>
                  <a:pt x="11244" y="913"/>
                  <a:pt x="11231" y="954"/>
                </a:cubicBezTo>
                <a:cubicBezTo>
                  <a:pt x="11210" y="914"/>
                  <a:pt x="11197" y="889"/>
                  <a:pt x="11185" y="867"/>
                </a:cubicBezTo>
                <a:cubicBezTo>
                  <a:pt x="11194" y="843"/>
                  <a:pt x="11200" y="824"/>
                  <a:pt x="11206" y="804"/>
                </a:cubicBezTo>
                <a:cubicBezTo>
                  <a:pt x="11187" y="789"/>
                  <a:pt x="11171" y="776"/>
                  <a:pt x="11153" y="762"/>
                </a:cubicBezTo>
                <a:cubicBezTo>
                  <a:pt x="11133" y="718"/>
                  <a:pt x="11160" y="610"/>
                  <a:pt x="11116" y="610"/>
                </a:cubicBezTo>
                <a:cubicBezTo>
                  <a:pt x="11113" y="610"/>
                  <a:pt x="11110" y="610"/>
                  <a:pt x="11107" y="611"/>
                </a:cubicBezTo>
                <a:cubicBezTo>
                  <a:pt x="11060" y="643"/>
                  <a:pt x="11123" y="770"/>
                  <a:pt x="11066" y="783"/>
                </a:cubicBezTo>
                <a:cubicBezTo>
                  <a:pt x="11075" y="886"/>
                  <a:pt x="11060" y="948"/>
                  <a:pt x="10993" y="955"/>
                </a:cubicBezTo>
                <a:cubicBezTo>
                  <a:pt x="11012" y="886"/>
                  <a:pt x="11025" y="835"/>
                  <a:pt x="11038" y="783"/>
                </a:cubicBezTo>
                <a:cubicBezTo>
                  <a:pt x="10987" y="726"/>
                  <a:pt x="10935" y="670"/>
                  <a:pt x="10884" y="614"/>
                </a:cubicBezTo>
                <a:cubicBezTo>
                  <a:pt x="10866" y="636"/>
                  <a:pt x="10850" y="658"/>
                  <a:pt x="10832" y="680"/>
                </a:cubicBezTo>
                <a:cubicBezTo>
                  <a:pt x="10804" y="637"/>
                  <a:pt x="10781" y="599"/>
                  <a:pt x="10745" y="546"/>
                </a:cubicBezTo>
                <a:cubicBezTo>
                  <a:pt x="10735" y="639"/>
                  <a:pt x="10726" y="711"/>
                  <a:pt x="10719" y="783"/>
                </a:cubicBezTo>
                <a:cubicBezTo>
                  <a:pt x="10701" y="735"/>
                  <a:pt x="10679" y="727"/>
                  <a:pt x="10657" y="727"/>
                </a:cubicBezTo>
                <a:cubicBezTo>
                  <a:pt x="10646" y="727"/>
                  <a:pt x="10634" y="729"/>
                  <a:pt x="10623" y="729"/>
                </a:cubicBezTo>
                <a:cubicBezTo>
                  <a:pt x="10621" y="729"/>
                  <a:pt x="10619" y="729"/>
                  <a:pt x="10617" y="729"/>
                </a:cubicBezTo>
                <a:cubicBezTo>
                  <a:pt x="10609" y="807"/>
                  <a:pt x="10601" y="886"/>
                  <a:pt x="10589" y="995"/>
                </a:cubicBezTo>
                <a:cubicBezTo>
                  <a:pt x="10553" y="933"/>
                  <a:pt x="10532" y="887"/>
                  <a:pt x="10508" y="862"/>
                </a:cubicBezTo>
                <a:cubicBezTo>
                  <a:pt x="10485" y="839"/>
                  <a:pt x="10457" y="836"/>
                  <a:pt x="10432" y="824"/>
                </a:cubicBezTo>
                <a:cubicBezTo>
                  <a:pt x="10426" y="779"/>
                  <a:pt x="10421" y="736"/>
                  <a:pt x="10420" y="736"/>
                </a:cubicBezTo>
                <a:cubicBezTo>
                  <a:pt x="10420" y="736"/>
                  <a:pt x="10420" y="736"/>
                  <a:pt x="10420" y="736"/>
                </a:cubicBezTo>
                <a:cubicBezTo>
                  <a:pt x="10375" y="639"/>
                  <a:pt x="10345" y="576"/>
                  <a:pt x="10316" y="515"/>
                </a:cubicBezTo>
                <a:cubicBezTo>
                  <a:pt x="10263" y="502"/>
                  <a:pt x="10211" y="489"/>
                  <a:pt x="10158" y="474"/>
                </a:cubicBezTo>
                <a:cubicBezTo>
                  <a:pt x="10158" y="511"/>
                  <a:pt x="10157" y="564"/>
                  <a:pt x="10155" y="639"/>
                </a:cubicBezTo>
                <a:cubicBezTo>
                  <a:pt x="10097" y="570"/>
                  <a:pt x="10047" y="511"/>
                  <a:pt x="9997" y="452"/>
                </a:cubicBezTo>
                <a:cubicBezTo>
                  <a:pt x="9988" y="474"/>
                  <a:pt x="9974" y="490"/>
                  <a:pt x="9971" y="514"/>
                </a:cubicBezTo>
                <a:cubicBezTo>
                  <a:pt x="9960" y="577"/>
                  <a:pt x="9954" y="643"/>
                  <a:pt x="9944" y="707"/>
                </a:cubicBezTo>
                <a:cubicBezTo>
                  <a:pt x="9942" y="714"/>
                  <a:pt x="9932" y="714"/>
                  <a:pt x="9926" y="718"/>
                </a:cubicBezTo>
                <a:cubicBezTo>
                  <a:pt x="9917" y="683"/>
                  <a:pt x="9910" y="649"/>
                  <a:pt x="9901" y="615"/>
                </a:cubicBezTo>
                <a:cubicBezTo>
                  <a:pt x="9855" y="620"/>
                  <a:pt x="9842" y="673"/>
                  <a:pt x="9835" y="749"/>
                </a:cubicBezTo>
                <a:cubicBezTo>
                  <a:pt x="9833" y="770"/>
                  <a:pt x="9805" y="774"/>
                  <a:pt x="9791" y="786"/>
                </a:cubicBezTo>
                <a:cubicBezTo>
                  <a:pt x="9795" y="717"/>
                  <a:pt x="9798" y="668"/>
                  <a:pt x="9801" y="618"/>
                </a:cubicBezTo>
                <a:cubicBezTo>
                  <a:pt x="9776" y="605"/>
                  <a:pt x="9749" y="593"/>
                  <a:pt x="9739" y="587"/>
                </a:cubicBezTo>
                <a:cubicBezTo>
                  <a:pt x="9709" y="596"/>
                  <a:pt x="9684" y="614"/>
                  <a:pt x="9662" y="614"/>
                </a:cubicBezTo>
                <a:cubicBezTo>
                  <a:pt x="9656" y="614"/>
                  <a:pt x="9650" y="613"/>
                  <a:pt x="9645" y="609"/>
                </a:cubicBezTo>
                <a:cubicBezTo>
                  <a:pt x="9611" y="592"/>
                  <a:pt x="9580" y="540"/>
                  <a:pt x="9548" y="508"/>
                </a:cubicBezTo>
                <a:cubicBezTo>
                  <a:pt x="9547" y="507"/>
                  <a:pt x="9545" y="506"/>
                  <a:pt x="9544" y="506"/>
                </a:cubicBezTo>
                <a:cubicBezTo>
                  <a:pt x="9538" y="506"/>
                  <a:pt x="9530" y="514"/>
                  <a:pt x="9523" y="517"/>
                </a:cubicBezTo>
                <a:cubicBezTo>
                  <a:pt x="9520" y="551"/>
                  <a:pt x="9517" y="583"/>
                  <a:pt x="9512" y="615"/>
                </a:cubicBezTo>
                <a:cubicBezTo>
                  <a:pt x="9496" y="597"/>
                  <a:pt x="9479" y="565"/>
                  <a:pt x="9467" y="565"/>
                </a:cubicBezTo>
                <a:cubicBezTo>
                  <a:pt x="9466" y="565"/>
                  <a:pt x="9466" y="565"/>
                  <a:pt x="9465" y="565"/>
                </a:cubicBezTo>
                <a:cubicBezTo>
                  <a:pt x="9395" y="592"/>
                  <a:pt x="9326" y="627"/>
                  <a:pt x="9259" y="657"/>
                </a:cubicBezTo>
                <a:cubicBezTo>
                  <a:pt x="9231" y="642"/>
                  <a:pt x="9202" y="627"/>
                  <a:pt x="9149" y="598"/>
                </a:cubicBezTo>
                <a:cubicBezTo>
                  <a:pt x="9143" y="640"/>
                  <a:pt x="9137" y="690"/>
                  <a:pt x="9130" y="736"/>
                </a:cubicBezTo>
                <a:cubicBezTo>
                  <a:pt x="9108" y="705"/>
                  <a:pt x="9098" y="689"/>
                  <a:pt x="9084" y="673"/>
                </a:cubicBezTo>
                <a:cubicBezTo>
                  <a:pt x="9062" y="698"/>
                  <a:pt x="9040" y="721"/>
                  <a:pt x="9021" y="742"/>
                </a:cubicBezTo>
                <a:cubicBezTo>
                  <a:pt x="9000" y="712"/>
                  <a:pt x="8986" y="692"/>
                  <a:pt x="8962" y="659"/>
                </a:cubicBezTo>
                <a:cubicBezTo>
                  <a:pt x="8950" y="687"/>
                  <a:pt x="8942" y="715"/>
                  <a:pt x="8928" y="736"/>
                </a:cubicBezTo>
                <a:cubicBezTo>
                  <a:pt x="8914" y="761"/>
                  <a:pt x="8897" y="780"/>
                  <a:pt x="8877" y="807"/>
                </a:cubicBezTo>
                <a:cubicBezTo>
                  <a:pt x="8865" y="757"/>
                  <a:pt x="8858" y="724"/>
                  <a:pt x="8849" y="692"/>
                </a:cubicBezTo>
                <a:lnTo>
                  <a:pt x="8693" y="692"/>
                </a:lnTo>
                <a:cubicBezTo>
                  <a:pt x="8693" y="732"/>
                  <a:pt x="8692" y="757"/>
                  <a:pt x="8690" y="779"/>
                </a:cubicBezTo>
                <a:cubicBezTo>
                  <a:pt x="8630" y="740"/>
                  <a:pt x="8571" y="702"/>
                  <a:pt x="8515" y="667"/>
                </a:cubicBezTo>
                <a:cubicBezTo>
                  <a:pt x="8486" y="718"/>
                  <a:pt x="8474" y="800"/>
                  <a:pt x="8434" y="800"/>
                </a:cubicBezTo>
                <a:cubicBezTo>
                  <a:pt x="8430" y="800"/>
                  <a:pt x="8425" y="799"/>
                  <a:pt x="8419" y="796"/>
                </a:cubicBezTo>
                <a:cubicBezTo>
                  <a:pt x="8415" y="814"/>
                  <a:pt x="8411" y="829"/>
                  <a:pt x="8405" y="845"/>
                </a:cubicBezTo>
                <a:cubicBezTo>
                  <a:pt x="8402" y="839"/>
                  <a:pt x="8397" y="833"/>
                  <a:pt x="8394" y="827"/>
                </a:cubicBezTo>
                <a:cubicBezTo>
                  <a:pt x="8402" y="814"/>
                  <a:pt x="8408" y="801"/>
                  <a:pt x="8415" y="787"/>
                </a:cubicBezTo>
                <a:cubicBezTo>
                  <a:pt x="8416" y="789"/>
                  <a:pt x="8417" y="791"/>
                  <a:pt x="8418" y="793"/>
                </a:cubicBezTo>
                <a:lnTo>
                  <a:pt x="8418" y="793"/>
                </a:lnTo>
                <a:cubicBezTo>
                  <a:pt x="8402" y="755"/>
                  <a:pt x="8388" y="720"/>
                  <a:pt x="8375" y="686"/>
                </a:cubicBezTo>
                <a:cubicBezTo>
                  <a:pt x="8350" y="715"/>
                  <a:pt x="8327" y="742"/>
                  <a:pt x="8305" y="768"/>
                </a:cubicBezTo>
                <a:cubicBezTo>
                  <a:pt x="8308" y="815"/>
                  <a:pt x="8310" y="861"/>
                  <a:pt x="8325" y="907"/>
                </a:cubicBez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25" y="907"/>
                  <a:pt x="8325" y="907"/>
                  <a:pt x="8325" y="907"/>
                </a:cubicBezTo>
                <a:lnTo>
                  <a:pt x="8325" y="907"/>
                </a:lnTo>
                <a:cubicBezTo>
                  <a:pt x="8340" y="942"/>
                  <a:pt x="8343" y="977"/>
                  <a:pt x="8347" y="1014"/>
                </a:cubicBezTo>
                <a:cubicBezTo>
                  <a:pt x="8341" y="1015"/>
                  <a:pt x="8335" y="1017"/>
                  <a:pt x="8330" y="1018"/>
                </a:cubicBezTo>
                <a:cubicBezTo>
                  <a:pt x="8324" y="983"/>
                  <a:pt x="8318" y="947"/>
                  <a:pt x="8313" y="912"/>
                </a:cubicBezTo>
                <a:lnTo>
                  <a:pt x="8313" y="912"/>
                </a:lnTo>
                <a:cubicBezTo>
                  <a:pt x="8309" y="913"/>
                  <a:pt x="8306" y="913"/>
                  <a:pt x="8303" y="913"/>
                </a:cubicBezTo>
                <a:cubicBezTo>
                  <a:pt x="8259" y="913"/>
                  <a:pt x="8238" y="828"/>
                  <a:pt x="8206" y="801"/>
                </a:cubicBezTo>
                <a:cubicBezTo>
                  <a:pt x="8200" y="839"/>
                  <a:pt x="8194" y="876"/>
                  <a:pt x="8182" y="946"/>
                </a:cubicBezTo>
                <a:cubicBezTo>
                  <a:pt x="8157" y="882"/>
                  <a:pt x="8143" y="843"/>
                  <a:pt x="8127" y="805"/>
                </a:cubicBezTo>
                <a:cubicBezTo>
                  <a:pt x="8102" y="854"/>
                  <a:pt x="8050" y="857"/>
                  <a:pt x="8053" y="993"/>
                </a:cubicBezTo>
                <a:cubicBezTo>
                  <a:pt x="8028" y="935"/>
                  <a:pt x="8010" y="890"/>
                  <a:pt x="7987" y="836"/>
                </a:cubicBezTo>
                <a:cubicBezTo>
                  <a:pt x="7981" y="889"/>
                  <a:pt x="7977" y="921"/>
                  <a:pt x="7975" y="945"/>
                </a:cubicBezTo>
                <a:cubicBezTo>
                  <a:pt x="7949" y="936"/>
                  <a:pt x="7925" y="926"/>
                  <a:pt x="7887" y="913"/>
                </a:cubicBezTo>
                <a:lnTo>
                  <a:pt x="7887" y="913"/>
                </a:lnTo>
                <a:cubicBezTo>
                  <a:pt x="7909" y="960"/>
                  <a:pt x="7919" y="979"/>
                  <a:pt x="7929" y="1001"/>
                </a:cubicBezTo>
                <a:cubicBezTo>
                  <a:pt x="7912" y="1015"/>
                  <a:pt x="7896" y="1027"/>
                  <a:pt x="7881" y="1041"/>
                </a:cubicBezTo>
                <a:cubicBezTo>
                  <a:pt x="7879" y="1092"/>
                  <a:pt x="7879" y="1142"/>
                  <a:pt x="7878" y="1199"/>
                </a:cubicBezTo>
                <a:cubicBezTo>
                  <a:pt x="7857" y="1189"/>
                  <a:pt x="7844" y="1183"/>
                  <a:pt x="7822" y="1171"/>
                </a:cubicBezTo>
                <a:cubicBezTo>
                  <a:pt x="7831" y="1124"/>
                  <a:pt x="7837" y="1086"/>
                  <a:pt x="7844" y="1046"/>
                </a:cubicBezTo>
                <a:cubicBezTo>
                  <a:pt x="7807" y="990"/>
                  <a:pt x="7780" y="962"/>
                  <a:pt x="7762" y="962"/>
                </a:cubicBezTo>
                <a:cubicBezTo>
                  <a:pt x="7750" y="962"/>
                  <a:pt x="7742" y="974"/>
                  <a:pt x="7737" y="996"/>
                </a:cubicBezTo>
                <a:cubicBezTo>
                  <a:pt x="7746" y="1015"/>
                  <a:pt x="7754" y="1035"/>
                  <a:pt x="7762" y="1049"/>
                </a:cubicBezTo>
                <a:cubicBezTo>
                  <a:pt x="7750" y="1082"/>
                  <a:pt x="7741" y="1110"/>
                  <a:pt x="7734" y="1127"/>
                </a:cubicBezTo>
                <a:cubicBezTo>
                  <a:pt x="7700" y="1086"/>
                  <a:pt x="7670" y="1049"/>
                  <a:pt x="7643" y="1014"/>
                </a:cubicBezTo>
                <a:cubicBezTo>
                  <a:pt x="7632" y="1038"/>
                  <a:pt x="7626" y="1043"/>
                  <a:pt x="7626" y="1051"/>
                </a:cubicBezTo>
                <a:cubicBezTo>
                  <a:pt x="7628" y="1075"/>
                  <a:pt x="7629" y="1099"/>
                  <a:pt x="7654" y="1146"/>
                </a:cubicBezTo>
                <a:lnTo>
                  <a:pt x="7654" y="1146"/>
                </a:lnTo>
                <a:cubicBezTo>
                  <a:pt x="7660" y="1142"/>
                  <a:pt x="7665" y="1139"/>
                  <a:pt x="7670" y="1138"/>
                </a:cubicBezTo>
                <a:cubicBezTo>
                  <a:pt x="7671" y="1138"/>
                  <a:pt x="7671" y="1138"/>
                  <a:pt x="7671" y="1138"/>
                </a:cubicBezTo>
                <a:lnTo>
                  <a:pt x="7671" y="1138"/>
                </a:lnTo>
                <a:cubicBezTo>
                  <a:pt x="7675" y="1138"/>
                  <a:pt x="7682" y="1157"/>
                  <a:pt x="7668" y="1169"/>
                </a:cubicBezTo>
                <a:cubicBezTo>
                  <a:pt x="7668" y="1173"/>
                  <a:pt x="7666" y="1175"/>
                  <a:pt x="7663" y="1175"/>
                </a:cubicBezTo>
                <a:cubicBezTo>
                  <a:pt x="7657" y="1175"/>
                  <a:pt x="7645" y="1168"/>
                  <a:pt x="7634" y="1161"/>
                </a:cubicBezTo>
                <a:cubicBezTo>
                  <a:pt x="7638" y="1158"/>
                  <a:pt x="7642" y="1155"/>
                  <a:pt x="7646" y="1151"/>
                </a:cubicBezTo>
                <a:lnTo>
                  <a:pt x="7646" y="1151"/>
                </a:lnTo>
                <a:cubicBezTo>
                  <a:pt x="7653" y="1158"/>
                  <a:pt x="7660" y="1164"/>
                  <a:pt x="7668" y="1169"/>
                </a:cubicBezTo>
                <a:cubicBezTo>
                  <a:pt x="7662" y="1160"/>
                  <a:pt x="7658" y="1153"/>
                  <a:pt x="7654" y="1146"/>
                </a:cubicBezTo>
                <a:lnTo>
                  <a:pt x="7654" y="1146"/>
                </a:lnTo>
                <a:cubicBezTo>
                  <a:pt x="7652" y="1148"/>
                  <a:pt x="7649" y="1149"/>
                  <a:pt x="7646" y="1151"/>
                </a:cubicBezTo>
                <a:lnTo>
                  <a:pt x="7646" y="1151"/>
                </a:lnTo>
                <a:cubicBezTo>
                  <a:pt x="7594" y="1102"/>
                  <a:pt x="7561" y="1014"/>
                  <a:pt x="7526" y="1014"/>
                </a:cubicBezTo>
                <a:cubicBezTo>
                  <a:pt x="7514" y="1014"/>
                  <a:pt x="7502" y="1023"/>
                  <a:pt x="7490" y="1046"/>
                </a:cubicBezTo>
                <a:cubicBezTo>
                  <a:pt x="7488" y="1076"/>
                  <a:pt x="7488" y="1101"/>
                  <a:pt x="7485" y="1173"/>
                </a:cubicBezTo>
                <a:cubicBezTo>
                  <a:pt x="7459" y="1099"/>
                  <a:pt x="7442" y="1052"/>
                  <a:pt x="7426" y="1008"/>
                </a:cubicBezTo>
                <a:cubicBezTo>
                  <a:pt x="7364" y="1027"/>
                  <a:pt x="7314" y="1043"/>
                  <a:pt x="7248" y="1064"/>
                </a:cubicBezTo>
                <a:cubicBezTo>
                  <a:pt x="7217" y="1036"/>
                  <a:pt x="7198" y="1019"/>
                  <a:pt x="7184" y="1019"/>
                </a:cubicBezTo>
                <a:cubicBezTo>
                  <a:pt x="7164" y="1019"/>
                  <a:pt x="7154" y="1053"/>
                  <a:pt x="7131" y="1135"/>
                </a:cubicBezTo>
                <a:cubicBezTo>
                  <a:pt x="7128" y="1143"/>
                  <a:pt x="7138" y="1167"/>
                  <a:pt x="7142" y="1185"/>
                </a:cubicBezTo>
                <a:cubicBezTo>
                  <a:pt x="7154" y="1171"/>
                  <a:pt x="7166" y="1160"/>
                  <a:pt x="7185" y="1138"/>
                </a:cubicBezTo>
                <a:cubicBezTo>
                  <a:pt x="7186" y="1183"/>
                  <a:pt x="7188" y="1216"/>
                  <a:pt x="7188" y="1242"/>
                </a:cubicBezTo>
                <a:cubicBezTo>
                  <a:pt x="7150" y="1242"/>
                  <a:pt x="7119" y="1244"/>
                  <a:pt x="7089" y="1244"/>
                </a:cubicBezTo>
                <a:cubicBezTo>
                  <a:pt x="7079" y="1202"/>
                  <a:pt x="7072" y="1170"/>
                  <a:pt x="7063" y="1135"/>
                </a:cubicBezTo>
                <a:cubicBezTo>
                  <a:pt x="7053" y="1157"/>
                  <a:pt x="7044" y="1174"/>
                  <a:pt x="7035" y="1192"/>
                </a:cubicBezTo>
                <a:cubicBezTo>
                  <a:pt x="6985" y="1008"/>
                  <a:pt x="6895" y="1035"/>
                  <a:pt x="6805" y="942"/>
                </a:cubicBezTo>
                <a:lnTo>
                  <a:pt x="6805" y="942"/>
                </a:lnTo>
                <a:cubicBezTo>
                  <a:pt x="6822" y="1054"/>
                  <a:pt x="6832" y="1124"/>
                  <a:pt x="6845" y="1204"/>
                </a:cubicBezTo>
                <a:lnTo>
                  <a:pt x="6695" y="1204"/>
                </a:lnTo>
                <a:cubicBezTo>
                  <a:pt x="6689" y="1245"/>
                  <a:pt x="6685" y="1277"/>
                  <a:pt x="6680" y="1308"/>
                </a:cubicBezTo>
                <a:cubicBezTo>
                  <a:pt x="6677" y="1301"/>
                  <a:pt x="6673" y="1295"/>
                  <a:pt x="6669" y="1288"/>
                </a:cubicBezTo>
                <a:cubicBezTo>
                  <a:pt x="6666" y="1244"/>
                  <a:pt x="6663" y="1199"/>
                  <a:pt x="6660" y="1157"/>
                </a:cubicBezTo>
                <a:cubicBezTo>
                  <a:pt x="6720" y="1129"/>
                  <a:pt x="6749" y="1070"/>
                  <a:pt x="6747" y="980"/>
                </a:cubicBezTo>
                <a:cubicBezTo>
                  <a:pt x="6707" y="969"/>
                  <a:pt x="6668" y="966"/>
                  <a:pt x="6629" y="966"/>
                </a:cubicBezTo>
                <a:cubicBezTo>
                  <a:pt x="6561" y="966"/>
                  <a:pt x="6494" y="976"/>
                  <a:pt x="6425" y="976"/>
                </a:cubicBezTo>
                <a:cubicBezTo>
                  <a:pt x="6355" y="976"/>
                  <a:pt x="6285" y="965"/>
                  <a:pt x="6212" y="921"/>
                </a:cubicBezTo>
                <a:cubicBezTo>
                  <a:pt x="6185" y="954"/>
                  <a:pt x="6155" y="989"/>
                  <a:pt x="6124" y="1024"/>
                </a:cubicBezTo>
                <a:cubicBezTo>
                  <a:pt x="6117" y="983"/>
                  <a:pt x="6111" y="958"/>
                  <a:pt x="6102" y="913"/>
                </a:cubicBezTo>
                <a:cubicBezTo>
                  <a:pt x="6064" y="924"/>
                  <a:pt x="6024" y="936"/>
                  <a:pt x="5984" y="946"/>
                </a:cubicBezTo>
                <a:cubicBezTo>
                  <a:pt x="5973" y="921"/>
                  <a:pt x="5961" y="895"/>
                  <a:pt x="5949" y="870"/>
                </a:cubicBezTo>
                <a:cubicBezTo>
                  <a:pt x="5946" y="926"/>
                  <a:pt x="5943" y="982"/>
                  <a:pt x="5940" y="1071"/>
                </a:cubicBezTo>
                <a:cubicBezTo>
                  <a:pt x="5923" y="988"/>
                  <a:pt x="5918" y="963"/>
                  <a:pt x="5909" y="917"/>
                </a:cubicBezTo>
                <a:cubicBezTo>
                  <a:pt x="5895" y="917"/>
                  <a:pt x="5879" y="920"/>
                  <a:pt x="5863" y="920"/>
                </a:cubicBezTo>
                <a:cubicBezTo>
                  <a:pt x="5853" y="920"/>
                  <a:pt x="5843" y="919"/>
                  <a:pt x="5833" y="915"/>
                </a:cubicBezTo>
                <a:cubicBezTo>
                  <a:pt x="5802" y="904"/>
                  <a:pt x="5773" y="873"/>
                  <a:pt x="5743" y="862"/>
                </a:cubicBezTo>
                <a:cubicBezTo>
                  <a:pt x="5734" y="859"/>
                  <a:pt x="5725" y="858"/>
                  <a:pt x="5717" y="858"/>
                </a:cubicBezTo>
                <a:cubicBezTo>
                  <a:pt x="5655" y="858"/>
                  <a:pt x="5612" y="941"/>
                  <a:pt x="5625" y="1091"/>
                </a:cubicBezTo>
                <a:lnTo>
                  <a:pt x="5625" y="1091"/>
                </a:lnTo>
                <a:cubicBezTo>
                  <a:pt x="5627" y="1090"/>
                  <a:pt x="5629" y="1090"/>
                  <a:pt x="5631" y="1089"/>
                </a:cubicBezTo>
                <a:cubicBezTo>
                  <a:pt x="5632" y="1089"/>
                  <a:pt x="5632" y="1089"/>
                  <a:pt x="5632" y="1089"/>
                </a:cubicBezTo>
                <a:lnTo>
                  <a:pt x="5632" y="1089"/>
                </a:lnTo>
                <a:cubicBezTo>
                  <a:pt x="5636" y="1089"/>
                  <a:pt x="5641" y="1109"/>
                  <a:pt x="5628" y="1120"/>
                </a:cubicBezTo>
                <a:cubicBezTo>
                  <a:pt x="5628" y="1124"/>
                  <a:pt x="5626" y="1126"/>
                  <a:pt x="5623" y="1126"/>
                </a:cubicBezTo>
                <a:cubicBezTo>
                  <a:pt x="5617" y="1126"/>
                  <a:pt x="5605" y="1119"/>
                  <a:pt x="5595" y="1113"/>
                </a:cubicBezTo>
                <a:cubicBezTo>
                  <a:pt x="5598" y="1110"/>
                  <a:pt x="5601" y="1108"/>
                  <a:pt x="5604" y="1105"/>
                </a:cubicBezTo>
                <a:lnTo>
                  <a:pt x="5604" y="1105"/>
                </a:lnTo>
                <a:cubicBezTo>
                  <a:pt x="5611" y="1111"/>
                  <a:pt x="5619" y="1116"/>
                  <a:pt x="5628" y="1120"/>
                </a:cubicBezTo>
                <a:cubicBezTo>
                  <a:pt x="5627" y="1110"/>
                  <a:pt x="5626" y="1100"/>
                  <a:pt x="5625" y="1091"/>
                </a:cubicBezTo>
                <a:lnTo>
                  <a:pt x="5625" y="1091"/>
                </a:lnTo>
                <a:cubicBezTo>
                  <a:pt x="5618" y="1094"/>
                  <a:pt x="5611" y="1100"/>
                  <a:pt x="5604" y="1105"/>
                </a:cubicBezTo>
                <a:lnTo>
                  <a:pt x="5604" y="1105"/>
                </a:lnTo>
                <a:cubicBezTo>
                  <a:pt x="5541" y="1052"/>
                  <a:pt x="5576" y="942"/>
                  <a:pt x="5537" y="918"/>
                </a:cubicBezTo>
                <a:cubicBezTo>
                  <a:pt x="5532" y="917"/>
                  <a:pt x="5526" y="917"/>
                  <a:pt x="5522" y="917"/>
                </a:cubicBezTo>
                <a:cubicBezTo>
                  <a:pt x="5452" y="917"/>
                  <a:pt x="5434" y="1028"/>
                  <a:pt x="5417" y="1145"/>
                </a:cubicBezTo>
                <a:cubicBezTo>
                  <a:pt x="5380" y="1082"/>
                  <a:pt x="5344" y="1021"/>
                  <a:pt x="5309" y="961"/>
                </a:cubicBezTo>
                <a:cubicBezTo>
                  <a:pt x="5290" y="987"/>
                  <a:pt x="5273" y="1022"/>
                  <a:pt x="5266" y="1022"/>
                </a:cubicBezTo>
                <a:cubicBezTo>
                  <a:pt x="5266" y="1022"/>
                  <a:pt x="5265" y="1022"/>
                  <a:pt x="5265" y="1021"/>
                </a:cubicBezTo>
                <a:cubicBezTo>
                  <a:pt x="5235" y="981"/>
                  <a:pt x="5209" y="966"/>
                  <a:pt x="5184" y="966"/>
                </a:cubicBezTo>
                <a:cubicBezTo>
                  <a:pt x="5138" y="966"/>
                  <a:pt x="5098" y="1020"/>
                  <a:pt x="5058" y="1067"/>
                </a:cubicBezTo>
                <a:cubicBezTo>
                  <a:pt x="5022" y="1110"/>
                  <a:pt x="4990" y="1158"/>
                  <a:pt x="4952" y="1210"/>
                </a:cubicBezTo>
                <a:cubicBezTo>
                  <a:pt x="4928" y="1171"/>
                  <a:pt x="4905" y="1133"/>
                  <a:pt x="4880" y="1093"/>
                </a:cubicBezTo>
                <a:cubicBezTo>
                  <a:pt x="4871" y="1114"/>
                  <a:pt x="4865" y="1127"/>
                  <a:pt x="4857" y="1145"/>
                </a:cubicBezTo>
                <a:cubicBezTo>
                  <a:pt x="4837" y="1108"/>
                  <a:pt x="4815" y="1071"/>
                  <a:pt x="4793" y="1036"/>
                </a:cubicBezTo>
                <a:cubicBezTo>
                  <a:pt x="4784" y="1155"/>
                  <a:pt x="4718" y="1166"/>
                  <a:pt x="4690" y="1307"/>
                </a:cubicBezTo>
                <a:cubicBezTo>
                  <a:pt x="4663" y="1224"/>
                  <a:pt x="4649" y="1173"/>
                  <a:pt x="4624" y="1093"/>
                </a:cubicBezTo>
                <a:cubicBezTo>
                  <a:pt x="4594" y="1194"/>
                  <a:pt x="4575" y="1252"/>
                  <a:pt x="4560" y="1301"/>
                </a:cubicBezTo>
                <a:cubicBezTo>
                  <a:pt x="4531" y="1267"/>
                  <a:pt x="4501" y="1230"/>
                  <a:pt x="4463" y="1186"/>
                </a:cubicBezTo>
                <a:cubicBezTo>
                  <a:pt x="4463" y="1269"/>
                  <a:pt x="4462" y="1320"/>
                  <a:pt x="4462" y="1376"/>
                </a:cubicBezTo>
                <a:cubicBezTo>
                  <a:pt x="4443" y="1372"/>
                  <a:pt x="4431" y="1369"/>
                  <a:pt x="4413" y="1364"/>
                </a:cubicBezTo>
                <a:cubicBezTo>
                  <a:pt x="4419" y="1332"/>
                  <a:pt x="4425" y="1305"/>
                  <a:pt x="4429" y="1279"/>
                </a:cubicBezTo>
                <a:cubicBezTo>
                  <a:pt x="4415" y="1255"/>
                  <a:pt x="4400" y="1230"/>
                  <a:pt x="4387" y="1208"/>
                </a:cubicBezTo>
                <a:cubicBezTo>
                  <a:pt x="4376" y="1227"/>
                  <a:pt x="4369" y="1244"/>
                  <a:pt x="4356" y="1267"/>
                </a:cubicBezTo>
                <a:cubicBezTo>
                  <a:pt x="4347" y="1202"/>
                  <a:pt x="4340" y="1151"/>
                  <a:pt x="4332" y="1095"/>
                </a:cubicBezTo>
                <a:cubicBezTo>
                  <a:pt x="4315" y="1096"/>
                  <a:pt x="4303" y="1098"/>
                  <a:pt x="4288" y="1099"/>
                </a:cubicBezTo>
                <a:cubicBezTo>
                  <a:pt x="4288" y="1157"/>
                  <a:pt x="4287" y="1208"/>
                  <a:pt x="4287" y="1270"/>
                </a:cubicBezTo>
                <a:cubicBezTo>
                  <a:pt x="4269" y="1242"/>
                  <a:pt x="4259" y="1224"/>
                  <a:pt x="4248" y="1210"/>
                </a:cubicBezTo>
                <a:cubicBezTo>
                  <a:pt x="4237" y="1230"/>
                  <a:pt x="4225" y="1251"/>
                  <a:pt x="4209" y="1279"/>
                </a:cubicBezTo>
                <a:cubicBezTo>
                  <a:pt x="4179" y="1232"/>
                  <a:pt x="4156" y="1192"/>
                  <a:pt x="4131" y="1154"/>
                </a:cubicBezTo>
                <a:cubicBezTo>
                  <a:pt x="4115" y="1194"/>
                  <a:pt x="4100" y="1226"/>
                  <a:pt x="4084" y="1264"/>
                </a:cubicBezTo>
                <a:cubicBezTo>
                  <a:pt x="4072" y="1224"/>
                  <a:pt x="4062" y="1188"/>
                  <a:pt x="4053" y="1160"/>
                </a:cubicBezTo>
                <a:cubicBezTo>
                  <a:pt x="4019" y="1160"/>
                  <a:pt x="3987" y="1161"/>
                  <a:pt x="3954" y="1161"/>
                </a:cubicBezTo>
                <a:cubicBezTo>
                  <a:pt x="4003" y="1397"/>
                  <a:pt x="4004" y="1407"/>
                  <a:pt x="3989" y="1629"/>
                </a:cubicBezTo>
                <a:cubicBezTo>
                  <a:pt x="3931" y="1544"/>
                  <a:pt x="3875" y="1466"/>
                  <a:pt x="3828" y="1398"/>
                </a:cubicBezTo>
                <a:cubicBezTo>
                  <a:pt x="3823" y="1289"/>
                  <a:pt x="3897" y="1279"/>
                  <a:pt x="3863" y="1166"/>
                </a:cubicBezTo>
                <a:lnTo>
                  <a:pt x="3863" y="1166"/>
                </a:lnTo>
                <a:cubicBezTo>
                  <a:pt x="3841" y="1180"/>
                  <a:pt x="3819" y="1196"/>
                  <a:pt x="3797" y="1208"/>
                </a:cubicBezTo>
                <a:cubicBezTo>
                  <a:pt x="3758" y="1226"/>
                  <a:pt x="3735" y="1264"/>
                  <a:pt x="3739" y="1352"/>
                </a:cubicBezTo>
                <a:cubicBezTo>
                  <a:pt x="3739" y="1357"/>
                  <a:pt x="3728" y="1361"/>
                  <a:pt x="3722" y="1367"/>
                </a:cubicBezTo>
                <a:cubicBezTo>
                  <a:pt x="3711" y="1327"/>
                  <a:pt x="3703" y="1292"/>
                  <a:pt x="3691" y="1249"/>
                </a:cubicBezTo>
                <a:cubicBezTo>
                  <a:pt x="3623" y="1319"/>
                  <a:pt x="3603" y="1430"/>
                  <a:pt x="3588" y="1548"/>
                </a:cubicBezTo>
                <a:cubicBezTo>
                  <a:pt x="3579" y="1608"/>
                  <a:pt x="3570" y="1658"/>
                  <a:pt x="3537" y="1658"/>
                </a:cubicBezTo>
                <a:cubicBezTo>
                  <a:pt x="3529" y="1658"/>
                  <a:pt x="3520" y="1655"/>
                  <a:pt x="3510" y="1650"/>
                </a:cubicBezTo>
                <a:cubicBezTo>
                  <a:pt x="3504" y="1538"/>
                  <a:pt x="3560" y="1435"/>
                  <a:pt x="3502" y="1323"/>
                </a:cubicBezTo>
                <a:lnTo>
                  <a:pt x="3447" y="1323"/>
                </a:lnTo>
                <a:cubicBezTo>
                  <a:pt x="3427" y="1419"/>
                  <a:pt x="3398" y="1485"/>
                  <a:pt x="3327" y="1498"/>
                </a:cubicBezTo>
                <a:cubicBezTo>
                  <a:pt x="3336" y="1423"/>
                  <a:pt x="3345" y="1372"/>
                  <a:pt x="3347" y="1317"/>
                </a:cubicBezTo>
                <a:cubicBezTo>
                  <a:pt x="3347" y="1299"/>
                  <a:pt x="3324" y="1274"/>
                  <a:pt x="3308" y="1244"/>
                </a:cubicBezTo>
                <a:cubicBezTo>
                  <a:pt x="3298" y="1302"/>
                  <a:pt x="3291" y="1341"/>
                  <a:pt x="3286" y="1372"/>
                </a:cubicBezTo>
                <a:cubicBezTo>
                  <a:pt x="3260" y="1382"/>
                  <a:pt x="3236" y="1391"/>
                  <a:pt x="3185" y="1411"/>
                </a:cubicBezTo>
                <a:cubicBezTo>
                  <a:pt x="3232" y="1469"/>
                  <a:pt x="3252" y="1494"/>
                  <a:pt x="3273" y="1519"/>
                </a:cubicBezTo>
                <a:cubicBezTo>
                  <a:pt x="3264" y="1561"/>
                  <a:pt x="3254" y="1610"/>
                  <a:pt x="3242" y="1666"/>
                </a:cubicBezTo>
                <a:cubicBezTo>
                  <a:pt x="3216" y="1561"/>
                  <a:pt x="3192" y="1466"/>
                  <a:pt x="3167" y="1367"/>
                </a:cubicBezTo>
                <a:cubicBezTo>
                  <a:pt x="3117" y="1439"/>
                  <a:pt x="3074" y="1501"/>
                  <a:pt x="3033" y="1558"/>
                </a:cubicBezTo>
                <a:cubicBezTo>
                  <a:pt x="3005" y="1529"/>
                  <a:pt x="2985" y="1508"/>
                  <a:pt x="2963" y="1483"/>
                </a:cubicBezTo>
                <a:cubicBezTo>
                  <a:pt x="2939" y="1539"/>
                  <a:pt x="2917" y="1592"/>
                  <a:pt x="2898" y="1638"/>
                </a:cubicBezTo>
                <a:cubicBezTo>
                  <a:pt x="2901" y="1708"/>
                  <a:pt x="2904" y="1772"/>
                  <a:pt x="2905" y="1804"/>
                </a:cubicBezTo>
                <a:cubicBezTo>
                  <a:pt x="2883" y="1786"/>
                  <a:pt x="2861" y="1767"/>
                  <a:pt x="2843" y="1751"/>
                </a:cubicBezTo>
                <a:cubicBezTo>
                  <a:pt x="2858" y="1636"/>
                  <a:pt x="2868" y="1542"/>
                  <a:pt x="2880" y="1439"/>
                </a:cubicBezTo>
                <a:lnTo>
                  <a:pt x="2880" y="1439"/>
                </a:lnTo>
                <a:cubicBezTo>
                  <a:pt x="2860" y="1442"/>
                  <a:pt x="2848" y="1444"/>
                  <a:pt x="2833" y="1445"/>
                </a:cubicBezTo>
                <a:cubicBezTo>
                  <a:pt x="2833" y="1502"/>
                  <a:pt x="2832" y="1554"/>
                  <a:pt x="2832" y="1580"/>
                </a:cubicBezTo>
                <a:cubicBezTo>
                  <a:pt x="2810" y="1611"/>
                  <a:pt x="2795" y="1626"/>
                  <a:pt x="2786" y="1648"/>
                </a:cubicBezTo>
                <a:cubicBezTo>
                  <a:pt x="2780" y="1663"/>
                  <a:pt x="2780" y="1689"/>
                  <a:pt x="2777" y="1710"/>
                </a:cubicBezTo>
                <a:cubicBezTo>
                  <a:pt x="2757" y="1689"/>
                  <a:pt x="2746" y="1680"/>
                  <a:pt x="2715" y="1650"/>
                </a:cubicBezTo>
                <a:lnTo>
                  <a:pt x="2715" y="1650"/>
                </a:lnTo>
                <a:cubicBezTo>
                  <a:pt x="2757" y="1786"/>
                  <a:pt x="2785" y="1879"/>
                  <a:pt x="2814" y="1978"/>
                </a:cubicBezTo>
                <a:cubicBezTo>
                  <a:pt x="2796" y="1991"/>
                  <a:pt x="2785" y="2000"/>
                  <a:pt x="2765" y="2013"/>
                </a:cubicBezTo>
                <a:cubicBezTo>
                  <a:pt x="2740" y="1913"/>
                  <a:pt x="2717" y="1817"/>
                  <a:pt x="2692" y="1722"/>
                </a:cubicBezTo>
                <a:lnTo>
                  <a:pt x="2651" y="1722"/>
                </a:lnTo>
                <a:cubicBezTo>
                  <a:pt x="2654" y="1755"/>
                  <a:pt x="2655" y="1789"/>
                  <a:pt x="2658" y="1826"/>
                </a:cubicBezTo>
                <a:lnTo>
                  <a:pt x="2609" y="1826"/>
                </a:lnTo>
                <a:cubicBezTo>
                  <a:pt x="2602" y="1769"/>
                  <a:pt x="2595" y="1717"/>
                  <a:pt x="2587" y="1666"/>
                </a:cubicBezTo>
                <a:cubicBezTo>
                  <a:pt x="2542" y="1707"/>
                  <a:pt x="2501" y="1744"/>
                  <a:pt x="2459" y="1782"/>
                </a:cubicBezTo>
                <a:cubicBezTo>
                  <a:pt x="2489" y="1853"/>
                  <a:pt x="2512" y="1907"/>
                  <a:pt x="2539" y="1967"/>
                </a:cubicBezTo>
                <a:cubicBezTo>
                  <a:pt x="2524" y="1990"/>
                  <a:pt x="2509" y="1998"/>
                  <a:pt x="2495" y="1998"/>
                </a:cubicBezTo>
                <a:cubicBezTo>
                  <a:pt x="2458" y="1998"/>
                  <a:pt x="2424" y="1939"/>
                  <a:pt x="2392" y="1939"/>
                </a:cubicBezTo>
                <a:cubicBezTo>
                  <a:pt x="2385" y="1939"/>
                  <a:pt x="2378" y="1942"/>
                  <a:pt x="2371" y="1950"/>
                </a:cubicBezTo>
                <a:cubicBezTo>
                  <a:pt x="2345" y="1822"/>
                  <a:pt x="2323" y="1714"/>
                  <a:pt x="2300" y="1605"/>
                </a:cubicBezTo>
                <a:cubicBezTo>
                  <a:pt x="2295" y="1607"/>
                  <a:pt x="2290" y="1608"/>
                  <a:pt x="2286" y="1608"/>
                </a:cubicBezTo>
                <a:cubicBezTo>
                  <a:pt x="2292" y="1698"/>
                  <a:pt x="2298" y="1786"/>
                  <a:pt x="2303" y="1876"/>
                </a:cubicBezTo>
                <a:cubicBezTo>
                  <a:pt x="2295" y="1867"/>
                  <a:pt x="2287" y="1859"/>
                  <a:pt x="2278" y="1850"/>
                </a:cubicBezTo>
                <a:cubicBezTo>
                  <a:pt x="2262" y="1897"/>
                  <a:pt x="2248" y="1944"/>
                  <a:pt x="2237" y="1973"/>
                </a:cubicBezTo>
                <a:cubicBezTo>
                  <a:pt x="2206" y="1909"/>
                  <a:pt x="2174" y="1841"/>
                  <a:pt x="2130" y="1750"/>
                </a:cubicBezTo>
                <a:cubicBezTo>
                  <a:pt x="2118" y="1807"/>
                  <a:pt x="2108" y="1853"/>
                  <a:pt x="2099" y="1888"/>
                </a:cubicBezTo>
                <a:cubicBezTo>
                  <a:pt x="2061" y="1838"/>
                  <a:pt x="2034" y="1801"/>
                  <a:pt x="2008" y="1764"/>
                </a:cubicBezTo>
                <a:cubicBezTo>
                  <a:pt x="1992" y="1816"/>
                  <a:pt x="1978" y="1853"/>
                  <a:pt x="1967" y="1891"/>
                </a:cubicBezTo>
                <a:cubicBezTo>
                  <a:pt x="1956" y="1910"/>
                  <a:pt x="1946" y="1929"/>
                  <a:pt x="1936" y="1948"/>
                </a:cubicBezTo>
                <a:cubicBezTo>
                  <a:pt x="1927" y="1929"/>
                  <a:pt x="1919" y="1910"/>
                  <a:pt x="1911" y="1891"/>
                </a:cubicBezTo>
                <a:cubicBezTo>
                  <a:pt x="1891" y="1929"/>
                  <a:pt x="1874" y="1969"/>
                  <a:pt x="1856" y="2006"/>
                </a:cubicBezTo>
                <a:cubicBezTo>
                  <a:pt x="1875" y="2051"/>
                  <a:pt x="1884" y="2075"/>
                  <a:pt x="1900" y="2112"/>
                </a:cubicBezTo>
                <a:cubicBezTo>
                  <a:pt x="1883" y="2112"/>
                  <a:pt x="1870" y="2112"/>
                  <a:pt x="1857" y="2112"/>
                </a:cubicBezTo>
                <a:cubicBezTo>
                  <a:pt x="1845" y="2112"/>
                  <a:pt x="1833" y="2112"/>
                  <a:pt x="1821" y="2113"/>
                </a:cubicBezTo>
                <a:cubicBezTo>
                  <a:pt x="1791" y="1932"/>
                  <a:pt x="1709" y="1847"/>
                  <a:pt x="1652" y="1698"/>
                </a:cubicBezTo>
                <a:cubicBezTo>
                  <a:pt x="1621" y="1760"/>
                  <a:pt x="1597" y="1804"/>
                  <a:pt x="1575" y="1847"/>
                </a:cubicBezTo>
                <a:cubicBezTo>
                  <a:pt x="1553" y="1820"/>
                  <a:pt x="1538" y="1803"/>
                  <a:pt x="1502" y="1763"/>
                </a:cubicBezTo>
                <a:lnTo>
                  <a:pt x="1502" y="1763"/>
                </a:lnTo>
                <a:cubicBezTo>
                  <a:pt x="1522" y="1842"/>
                  <a:pt x="1534" y="1886"/>
                  <a:pt x="1544" y="1925"/>
                </a:cubicBezTo>
                <a:cubicBezTo>
                  <a:pt x="1535" y="1970"/>
                  <a:pt x="1527" y="2017"/>
                  <a:pt x="1521" y="2051"/>
                </a:cubicBezTo>
                <a:cubicBezTo>
                  <a:pt x="1485" y="2067"/>
                  <a:pt x="1456" y="2084"/>
                  <a:pt x="1399" y="2110"/>
                </a:cubicBezTo>
                <a:cubicBezTo>
                  <a:pt x="1432" y="2041"/>
                  <a:pt x="1449" y="2007"/>
                  <a:pt x="1462" y="1981"/>
                </a:cubicBezTo>
                <a:cubicBezTo>
                  <a:pt x="1449" y="1917"/>
                  <a:pt x="1434" y="1853"/>
                  <a:pt x="1419" y="1788"/>
                </a:cubicBezTo>
                <a:cubicBezTo>
                  <a:pt x="1399" y="1807"/>
                  <a:pt x="1377" y="1817"/>
                  <a:pt x="1354" y="1817"/>
                </a:cubicBezTo>
                <a:cubicBezTo>
                  <a:pt x="1333" y="1817"/>
                  <a:pt x="1311" y="1809"/>
                  <a:pt x="1288" y="1794"/>
                </a:cubicBezTo>
                <a:lnTo>
                  <a:pt x="1288" y="1794"/>
                </a:lnTo>
                <a:cubicBezTo>
                  <a:pt x="1302" y="1848"/>
                  <a:pt x="1312" y="1891"/>
                  <a:pt x="1324" y="1938"/>
                </a:cubicBezTo>
                <a:lnTo>
                  <a:pt x="1249" y="1938"/>
                </a:lnTo>
                <a:cubicBezTo>
                  <a:pt x="1243" y="1900"/>
                  <a:pt x="1238" y="1875"/>
                  <a:pt x="1231" y="1835"/>
                </a:cubicBezTo>
                <a:cubicBezTo>
                  <a:pt x="1179" y="1845"/>
                  <a:pt x="1131" y="1856"/>
                  <a:pt x="1094" y="1861"/>
                </a:cubicBezTo>
                <a:cubicBezTo>
                  <a:pt x="1069" y="1917"/>
                  <a:pt x="1047" y="1963"/>
                  <a:pt x="1028" y="2010"/>
                </a:cubicBez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0"/>
                  <a:pt x="1028" y="2010"/>
                  <a:pt x="1028" y="2010"/>
                </a:cubicBezTo>
                <a:lnTo>
                  <a:pt x="1028" y="2010"/>
                </a:lnTo>
                <a:cubicBezTo>
                  <a:pt x="1028" y="2010"/>
                  <a:pt x="1028" y="2010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8" y="2011"/>
                  <a:pt x="1028" y="2011"/>
                  <a:pt x="1028" y="2012"/>
                </a:cubicBezTo>
                <a:cubicBezTo>
                  <a:pt x="1028" y="2011"/>
                  <a:pt x="1028" y="2011"/>
                  <a:pt x="1028" y="2011"/>
                </a:cubicBezTo>
                <a:lnTo>
                  <a:pt x="1028" y="2011"/>
                </a:lnTo>
                <a:cubicBezTo>
                  <a:pt x="1025" y="2030"/>
                  <a:pt x="1019" y="2044"/>
                  <a:pt x="1013" y="2060"/>
                </a:cubicBezTo>
                <a:cubicBezTo>
                  <a:pt x="1010" y="2054"/>
                  <a:pt x="1007" y="2048"/>
                  <a:pt x="1003" y="2042"/>
                </a:cubicBezTo>
                <a:cubicBezTo>
                  <a:pt x="1010" y="2029"/>
                  <a:pt x="1018" y="2016"/>
                  <a:pt x="1023" y="2003"/>
                </a:cubicBezTo>
                <a:cubicBezTo>
                  <a:pt x="1026" y="2005"/>
                  <a:pt x="1027" y="2008"/>
                  <a:pt x="1028" y="2010"/>
                </a:cubicBezTo>
                <a:lnTo>
                  <a:pt x="1028" y="2010"/>
                </a:lnTo>
                <a:cubicBezTo>
                  <a:pt x="1012" y="1928"/>
                  <a:pt x="984" y="1894"/>
                  <a:pt x="948" y="1894"/>
                </a:cubicBezTo>
                <a:cubicBezTo>
                  <a:pt x="944" y="1894"/>
                  <a:pt x="940" y="1894"/>
                  <a:pt x="935" y="1895"/>
                </a:cubicBezTo>
                <a:cubicBezTo>
                  <a:pt x="945" y="1925"/>
                  <a:pt x="957" y="1956"/>
                  <a:pt x="970" y="1994"/>
                </a:cubicBezTo>
                <a:cubicBezTo>
                  <a:pt x="944" y="2003"/>
                  <a:pt x="919" y="2012"/>
                  <a:pt x="895" y="2020"/>
                </a:cubicBezTo>
                <a:cubicBezTo>
                  <a:pt x="891" y="2056"/>
                  <a:pt x="888" y="2089"/>
                  <a:pt x="884" y="2131"/>
                </a:cubicBezTo>
                <a:cubicBezTo>
                  <a:pt x="866" y="2095"/>
                  <a:pt x="853" y="2067"/>
                  <a:pt x="838" y="2039"/>
                </a:cubicBezTo>
                <a:cubicBezTo>
                  <a:pt x="844" y="2016"/>
                  <a:pt x="851" y="1988"/>
                  <a:pt x="859" y="1959"/>
                </a:cubicBezTo>
                <a:cubicBezTo>
                  <a:pt x="840" y="1900"/>
                  <a:pt x="820" y="1844"/>
                  <a:pt x="800" y="1779"/>
                </a:cubicBezTo>
                <a:cubicBezTo>
                  <a:pt x="776" y="1845"/>
                  <a:pt x="756" y="1900"/>
                  <a:pt x="737" y="1954"/>
                </a:cubicBezTo>
                <a:cubicBezTo>
                  <a:pt x="753" y="1989"/>
                  <a:pt x="763" y="2010"/>
                  <a:pt x="773" y="2031"/>
                </a:cubicBezTo>
                <a:cubicBezTo>
                  <a:pt x="785" y="2053"/>
                  <a:pt x="797" y="2073"/>
                  <a:pt x="817" y="2110"/>
                </a:cubicBezTo>
                <a:cubicBezTo>
                  <a:pt x="747" y="2107"/>
                  <a:pt x="698" y="2035"/>
                  <a:pt x="672" y="1894"/>
                </a:cubicBezTo>
                <a:cubicBezTo>
                  <a:pt x="660" y="1959"/>
                  <a:pt x="650" y="2017"/>
                  <a:pt x="638" y="2073"/>
                </a:cubicBezTo>
                <a:cubicBezTo>
                  <a:pt x="654" y="2115"/>
                  <a:pt x="669" y="2151"/>
                  <a:pt x="689" y="2207"/>
                </a:cubicBezTo>
                <a:cubicBezTo>
                  <a:pt x="660" y="2221"/>
                  <a:pt x="654" y="2295"/>
                  <a:pt x="629" y="2295"/>
                </a:cubicBezTo>
                <a:cubicBezTo>
                  <a:pt x="622" y="2295"/>
                  <a:pt x="612" y="2288"/>
                  <a:pt x="600" y="2270"/>
                </a:cubicBezTo>
                <a:cubicBezTo>
                  <a:pt x="609" y="2231"/>
                  <a:pt x="616" y="2194"/>
                  <a:pt x="626" y="2142"/>
                </a:cubicBezTo>
                <a:cubicBezTo>
                  <a:pt x="588" y="2128"/>
                  <a:pt x="560" y="2116"/>
                  <a:pt x="520" y="2101"/>
                </a:cubicBezTo>
                <a:cubicBezTo>
                  <a:pt x="548" y="2072"/>
                  <a:pt x="564" y="2056"/>
                  <a:pt x="598" y="2020"/>
                </a:cubicBezTo>
                <a:lnTo>
                  <a:pt x="488" y="2020"/>
                </a:lnTo>
                <a:cubicBezTo>
                  <a:pt x="467" y="2072"/>
                  <a:pt x="454" y="2104"/>
                  <a:pt x="439" y="2144"/>
                </a:cubicBezTo>
                <a:cubicBezTo>
                  <a:pt x="422" y="2085"/>
                  <a:pt x="410" y="2050"/>
                  <a:pt x="394" y="1998"/>
                </a:cubicBezTo>
                <a:cubicBezTo>
                  <a:pt x="388" y="2052"/>
                  <a:pt x="378" y="2069"/>
                  <a:pt x="367" y="2069"/>
                </a:cubicBezTo>
                <a:cubicBezTo>
                  <a:pt x="350" y="2069"/>
                  <a:pt x="330" y="2027"/>
                  <a:pt x="316" y="2025"/>
                </a:cubicBezTo>
                <a:cubicBezTo>
                  <a:pt x="298" y="2092"/>
                  <a:pt x="280" y="2156"/>
                  <a:pt x="264" y="2219"/>
                </a:cubicBezTo>
                <a:cubicBezTo>
                  <a:pt x="282" y="2231"/>
                  <a:pt x="298" y="2243"/>
                  <a:pt x="320" y="2257"/>
                </a:cubicBezTo>
                <a:cubicBezTo>
                  <a:pt x="320" y="2309"/>
                  <a:pt x="320" y="2356"/>
                  <a:pt x="320" y="2466"/>
                </a:cubicBezTo>
                <a:cubicBezTo>
                  <a:pt x="285" y="2373"/>
                  <a:pt x="266" y="2326"/>
                  <a:pt x="253" y="2288"/>
                </a:cubicBezTo>
                <a:cubicBezTo>
                  <a:pt x="207" y="2319"/>
                  <a:pt x="172" y="2344"/>
                  <a:pt x="135" y="2369"/>
                </a:cubicBezTo>
                <a:cubicBezTo>
                  <a:pt x="135" y="2418"/>
                  <a:pt x="133" y="2469"/>
                  <a:pt x="132" y="2526"/>
                </a:cubicBezTo>
                <a:cubicBezTo>
                  <a:pt x="95" y="2503"/>
                  <a:pt x="63" y="2482"/>
                  <a:pt x="1" y="2443"/>
                </a:cubicBezTo>
                <a:lnTo>
                  <a:pt x="1" y="2443"/>
                </a:lnTo>
                <a:cubicBezTo>
                  <a:pt x="47" y="2560"/>
                  <a:pt x="72" y="2625"/>
                  <a:pt x="95" y="2690"/>
                </a:cubicBezTo>
                <a:cubicBezTo>
                  <a:pt x="100" y="2690"/>
                  <a:pt x="105" y="2689"/>
                  <a:pt x="110" y="2689"/>
                </a:cubicBezTo>
                <a:cubicBezTo>
                  <a:pt x="202" y="2689"/>
                  <a:pt x="287" y="2729"/>
                  <a:pt x="357" y="2887"/>
                </a:cubicBezTo>
                <a:cubicBezTo>
                  <a:pt x="350" y="2912"/>
                  <a:pt x="344" y="2931"/>
                  <a:pt x="331" y="2972"/>
                </a:cubicBezTo>
                <a:cubicBezTo>
                  <a:pt x="360" y="2972"/>
                  <a:pt x="376" y="2971"/>
                  <a:pt x="394" y="2971"/>
                </a:cubicBezTo>
                <a:cubicBezTo>
                  <a:pt x="408" y="2933"/>
                  <a:pt x="426" y="2913"/>
                  <a:pt x="445" y="2913"/>
                </a:cubicBezTo>
                <a:cubicBezTo>
                  <a:pt x="464" y="2913"/>
                  <a:pt x="485" y="2933"/>
                  <a:pt x="506" y="2971"/>
                </a:cubicBezTo>
                <a:lnTo>
                  <a:pt x="548" y="2971"/>
                </a:lnTo>
                <a:cubicBezTo>
                  <a:pt x="559" y="3008"/>
                  <a:pt x="570" y="3046"/>
                  <a:pt x="579" y="3075"/>
                </a:cubicBezTo>
                <a:cubicBezTo>
                  <a:pt x="598" y="3055"/>
                  <a:pt x="616" y="3035"/>
                  <a:pt x="629" y="3022"/>
                </a:cubicBezTo>
                <a:cubicBezTo>
                  <a:pt x="656" y="3088"/>
                  <a:pt x="678" y="3141"/>
                  <a:pt x="700" y="3196"/>
                </a:cubicBezTo>
                <a:cubicBezTo>
                  <a:pt x="713" y="3211"/>
                  <a:pt x="725" y="3225"/>
                  <a:pt x="738" y="3240"/>
                </a:cubicBezTo>
                <a:cubicBezTo>
                  <a:pt x="741" y="3186"/>
                  <a:pt x="744" y="3131"/>
                  <a:pt x="750" y="3035"/>
                </a:cubicBezTo>
                <a:cubicBezTo>
                  <a:pt x="767" y="3152"/>
                  <a:pt x="776" y="3202"/>
                  <a:pt x="785" y="3261"/>
                </a:cubicBezTo>
                <a:lnTo>
                  <a:pt x="881" y="3261"/>
                </a:lnTo>
                <a:cubicBezTo>
                  <a:pt x="888" y="3296"/>
                  <a:pt x="893" y="3321"/>
                  <a:pt x="900" y="3358"/>
                </a:cubicBezTo>
                <a:cubicBezTo>
                  <a:pt x="901" y="3358"/>
                  <a:pt x="903" y="3358"/>
                  <a:pt x="905" y="3358"/>
                </a:cubicBezTo>
                <a:cubicBezTo>
                  <a:pt x="983" y="3358"/>
                  <a:pt x="1058" y="3479"/>
                  <a:pt x="1134" y="3479"/>
                </a:cubicBezTo>
                <a:cubicBezTo>
                  <a:pt x="1147" y="3479"/>
                  <a:pt x="1159" y="3476"/>
                  <a:pt x="1172" y="3468"/>
                </a:cubicBezTo>
                <a:cubicBezTo>
                  <a:pt x="1161" y="3412"/>
                  <a:pt x="1153" y="3366"/>
                  <a:pt x="1118" y="3298"/>
                </a:cubicBezTo>
                <a:lnTo>
                  <a:pt x="1118" y="3298"/>
                </a:lnTo>
                <a:cubicBezTo>
                  <a:pt x="1112" y="3301"/>
                  <a:pt x="1107" y="3304"/>
                  <a:pt x="1101" y="3306"/>
                </a:cubicBezTo>
                <a:cubicBezTo>
                  <a:pt x="1101" y="3306"/>
                  <a:pt x="1101" y="3306"/>
                  <a:pt x="1101" y="3306"/>
                </a:cubicBezTo>
                <a:cubicBezTo>
                  <a:pt x="1098" y="3306"/>
                  <a:pt x="1092" y="3285"/>
                  <a:pt x="1106" y="3275"/>
                </a:cubicBezTo>
                <a:cubicBezTo>
                  <a:pt x="1105" y="3271"/>
                  <a:pt x="1107" y="3269"/>
                  <a:pt x="1111" y="3269"/>
                </a:cubicBezTo>
                <a:cubicBezTo>
                  <a:pt x="1117" y="3269"/>
                  <a:pt x="1128" y="3275"/>
                  <a:pt x="1140" y="3281"/>
                </a:cubicBezTo>
                <a:cubicBezTo>
                  <a:pt x="1136" y="3284"/>
                  <a:pt x="1133" y="3286"/>
                  <a:pt x="1130" y="3289"/>
                </a:cubicBezTo>
                <a:lnTo>
                  <a:pt x="1130" y="3289"/>
                </a:lnTo>
                <a:cubicBezTo>
                  <a:pt x="1123" y="3285"/>
                  <a:pt x="1115" y="3281"/>
                  <a:pt x="1106" y="3275"/>
                </a:cubicBezTo>
                <a:lnTo>
                  <a:pt x="1106" y="3275"/>
                </a:lnTo>
                <a:cubicBezTo>
                  <a:pt x="1110" y="3283"/>
                  <a:pt x="1114" y="3290"/>
                  <a:pt x="1118" y="3298"/>
                </a:cubicBezTo>
                <a:lnTo>
                  <a:pt x="1118" y="3298"/>
                </a:lnTo>
                <a:cubicBezTo>
                  <a:pt x="1122" y="3295"/>
                  <a:pt x="1126" y="3292"/>
                  <a:pt x="1130" y="3289"/>
                </a:cubicBezTo>
                <a:lnTo>
                  <a:pt x="1130" y="3289"/>
                </a:lnTo>
                <a:cubicBezTo>
                  <a:pt x="1165" y="3308"/>
                  <a:pt x="1179" y="3308"/>
                  <a:pt x="1190" y="3308"/>
                </a:cubicBezTo>
                <a:cubicBezTo>
                  <a:pt x="1201" y="3358"/>
                  <a:pt x="1209" y="3389"/>
                  <a:pt x="1218" y="3431"/>
                </a:cubicBezTo>
                <a:cubicBezTo>
                  <a:pt x="1226" y="3383"/>
                  <a:pt x="1234" y="3346"/>
                  <a:pt x="1244" y="3286"/>
                </a:cubicBezTo>
                <a:cubicBezTo>
                  <a:pt x="1254" y="3364"/>
                  <a:pt x="1262" y="3415"/>
                  <a:pt x="1272" y="3487"/>
                </a:cubicBezTo>
                <a:cubicBezTo>
                  <a:pt x="1388" y="3443"/>
                  <a:pt x="1502" y="3400"/>
                  <a:pt x="1610" y="3359"/>
                </a:cubicBezTo>
                <a:cubicBezTo>
                  <a:pt x="1615" y="3314"/>
                  <a:pt x="1619" y="3280"/>
                  <a:pt x="1624" y="3227"/>
                </a:cubicBezTo>
                <a:cubicBezTo>
                  <a:pt x="1659" y="3274"/>
                  <a:pt x="1690" y="3315"/>
                  <a:pt x="1719" y="3355"/>
                </a:cubicBezTo>
                <a:cubicBezTo>
                  <a:pt x="1725" y="3321"/>
                  <a:pt x="1731" y="3286"/>
                  <a:pt x="1737" y="3240"/>
                </a:cubicBezTo>
                <a:cubicBezTo>
                  <a:pt x="1750" y="3291"/>
                  <a:pt x="1759" y="3324"/>
                  <a:pt x="1775" y="3384"/>
                </a:cubicBezTo>
                <a:cubicBezTo>
                  <a:pt x="1799" y="3269"/>
                  <a:pt x="1819" y="3174"/>
                  <a:pt x="1837" y="3090"/>
                </a:cubicBezTo>
                <a:cubicBezTo>
                  <a:pt x="1849" y="3079"/>
                  <a:pt x="1860" y="3074"/>
                  <a:pt x="1870" y="3074"/>
                </a:cubicBezTo>
                <a:cubicBezTo>
                  <a:pt x="1921" y="3074"/>
                  <a:pt x="1940" y="3214"/>
                  <a:pt x="1984" y="3274"/>
                </a:cubicBezTo>
                <a:cubicBezTo>
                  <a:pt x="1993" y="3216"/>
                  <a:pt x="1999" y="3178"/>
                  <a:pt x="2006" y="3133"/>
                </a:cubicBezTo>
                <a:cubicBezTo>
                  <a:pt x="2019" y="3174"/>
                  <a:pt x="2030" y="3209"/>
                  <a:pt x="2030" y="3209"/>
                </a:cubicBezTo>
                <a:cubicBezTo>
                  <a:pt x="2086" y="3264"/>
                  <a:pt x="2127" y="3303"/>
                  <a:pt x="2168" y="3344"/>
                </a:cubicBezTo>
                <a:cubicBezTo>
                  <a:pt x="2170" y="3325"/>
                  <a:pt x="2174" y="3293"/>
                  <a:pt x="2178" y="3253"/>
                </a:cubicBezTo>
                <a:lnTo>
                  <a:pt x="2273" y="3253"/>
                </a:lnTo>
                <a:cubicBezTo>
                  <a:pt x="2274" y="3262"/>
                  <a:pt x="2286" y="3315"/>
                  <a:pt x="2292" y="3336"/>
                </a:cubicBezTo>
                <a:cubicBezTo>
                  <a:pt x="2405" y="3272"/>
                  <a:pt x="2505" y="3218"/>
                  <a:pt x="2607" y="3162"/>
                </a:cubicBezTo>
                <a:cubicBezTo>
                  <a:pt x="2607" y="3121"/>
                  <a:pt x="2605" y="3077"/>
                  <a:pt x="2605" y="3031"/>
                </a:cubicBezTo>
                <a:cubicBezTo>
                  <a:pt x="2633" y="3022"/>
                  <a:pt x="2658" y="3012"/>
                  <a:pt x="2674" y="3006"/>
                </a:cubicBezTo>
                <a:cubicBezTo>
                  <a:pt x="2680" y="2960"/>
                  <a:pt x="2684" y="2930"/>
                  <a:pt x="2692" y="2877"/>
                </a:cubicBezTo>
                <a:cubicBezTo>
                  <a:pt x="2723" y="2924"/>
                  <a:pt x="2745" y="2956"/>
                  <a:pt x="2767" y="2991"/>
                </a:cubicBezTo>
                <a:cubicBezTo>
                  <a:pt x="2729" y="3033"/>
                  <a:pt x="2693" y="3069"/>
                  <a:pt x="2657" y="3109"/>
                </a:cubicBezTo>
                <a:cubicBezTo>
                  <a:pt x="2667" y="3146"/>
                  <a:pt x="2674" y="3168"/>
                  <a:pt x="2677" y="3181"/>
                </a:cubicBezTo>
                <a:cubicBezTo>
                  <a:pt x="2709" y="3169"/>
                  <a:pt x="2748" y="3135"/>
                  <a:pt x="2772" y="3135"/>
                </a:cubicBezTo>
                <a:cubicBezTo>
                  <a:pt x="2779" y="3135"/>
                  <a:pt x="2785" y="3138"/>
                  <a:pt x="2789" y="3146"/>
                </a:cubicBezTo>
                <a:cubicBezTo>
                  <a:pt x="2798" y="3162"/>
                  <a:pt x="2806" y="3168"/>
                  <a:pt x="2813" y="3168"/>
                </a:cubicBezTo>
                <a:cubicBezTo>
                  <a:pt x="2833" y="3168"/>
                  <a:pt x="2848" y="3129"/>
                  <a:pt x="2866" y="3129"/>
                </a:cubicBezTo>
                <a:cubicBezTo>
                  <a:pt x="2875" y="3129"/>
                  <a:pt x="2883" y="3137"/>
                  <a:pt x="2893" y="3159"/>
                </a:cubicBezTo>
                <a:cubicBezTo>
                  <a:pt x="2896" y="3164"/>
                  <a:pt x="2898" y="3166"/>
                  <a:pt x="2901" y="3166"/>
                </a:cubicBezTo>
                <a:cubicBezTo>
                  <a:pt x="2914" y="3166"/>
                  <a:pt x="2934" y="3131"/>
                  <a:pt x="2954" y="3131"/>
                </a:cubicBezTo>
                <a:cubicBezTo>
                  <a:pt x="2965" y="3131"/>
                  <a:pt x="2975" y="3142"/>
                  <a:pt x="2985" y="3177"/>
                </a:cubicBezTo>
                <a:cubicBezTo>
                  <a:pt x="3023" y="3137"/>
                  <a:pt x="3058" y="3099"/>
                  <a:pt x="3093" y="3062"/>
                </a:cubicBezTo>
                <a:cubicBezTo>
                  <a:pt x="3136" y="3103"/>
                  <a:pt x="3173" y="3140"/>
                  <a:pt x="3213" y="3177"/>
                </a:cubicBezTo>
                <a:cubicBezTo>
                  <a:pt x="3221" y="3163"/>
                  <a:pt x="3233" y="3143"/>
                  <a:pt x="3246" y="3121"/>
                </a:cubicBezTo>
                <a:cubicBezTo>
                  <a:pt x="3270" y="3147"/>
                  <a:pt x="3289" y="3169"/>
                  <a:pt x="3311" y="3193"/>
                </a:cubicBezTo>
                <a:cubicBezTo>
                  <a:pt x="3324" y="3172"/>
                  <a:pt x="3338" y="3155"/>
                  <a:pt x="3349" y="3136"/>
                </a:cubicBezTo>
                <a:cubicBezTo>
                  <a:pt x="3361" y="3174"/>
                  <a:pt x="3372" y="3211"/>
                  <a:pt x="3385" y="3255"/>
                </a:cubicBezTo>
                <a:cubicBezTo>
                  <a:pt x="3407" y="3230"/>
                  <a:pt x="3423" y="3212"/>
                  <a:pt x="3436" y="3197"/>
                </a:cubicBezTo>
                <a:cubicBezTo>
                  <a:pt x="3452" y="3216"/>
                  <a:pt x="3464" y="3233"/>
                  <a:pt x="3480" y="3253"/>
                </a:cubicBezTo>
                <a:cubicBezTo>
                  <a:pt x="3520" y="3196"/>
                  <a:pt x="3560" y="3140"/>
                  <a:pt x="3600" y="3084"/>
                </a:cubicBezTo>
                <a:cubicBezTo>
                  <a:pt x="3607" y="3094"/>
                  <a:pt x="3617" y="3109"/>
                  <a:pt x="3628" y="3124"/>
                </a:cubicBezTo>
                <a:cubicBezTo>
                  <a:pt x="3635" y="3105"/>
                  <a:pt x="3641" y="3091"/>
                  <a:pt x="3647" y="3078"/>
                </a:cubicBezTo>
                <a:cubicBezTo>
                  <a:pt x="3661" y="3096"/>
                  <a:pt x="3676" y="3115"/>
                  <a:pt x="3692" y="3134"/>
                </a:cubicBezTo>
                <a:cubicBezTo>
                  <a:pt x="3729" y="3091"/>
                  <a:pt x="3764" y="3052"/>
                  <a:pt x="3803" y="3008"/>
                </a:cubicBezTo>
                <a:cubicBezTo>
                  <a:pt x="3819" y="3030"/>
                  <a:pt x="3834" y="3050"/>
                  <a:pt x="3857" y="3081"/>
                </a:cubicBezTo>
                <a:cubicBezTo>
                  <a:pt x="3887" y="3022"/>
                  <a:pt x="3925" y="3008"/>
                  <a:pt x="3964" y="3008"/>
                </a:cubicBezTo>
                <a:cubicBezTo>
                  <a:pt x="3997" y="3008"/>
                  <a:pt x="4031" y="3017"/>
                  <a:pt x="4064" y="3017"/>
                </a:cubicBezTo>
                <a:cubicBezTo>
                  <a:pt x="4085" y="3017"/>
                  <a:pt x="4104" y="3014"/>
                  <a:pt x="4123" y="3003"/>
                </a:cubicBezTo>
                <a:cubicBezTo>
                  <a:pt x="4138" y="2969"/>
                  <a:pt x="4153" y="2937"/>
                  <a:pt x="4160" y="2916"/>
                </a:cubicBezTo>
                <a:cubicBezTo>
                  <a:pt x="4195" y="2935"/>
                  <a:pt x="4225" y="2952"/>
                  <a:pt x="4251" y="2966"/>
                </a:cubicBezTo>
                <a:cubicBezTo>
                  <a:pt x="4295" y="2853"/>
                  <a:pt x="4348" y="2806"/>
                  <a:pt x="4416" y="2775"/>
                </a:cubicBezTo>
                <a:cubicBezTo>
                  <a:pt x="4422" y="2772"/>
                  <a:pt x="4429" y="2771"/>
                  <a:pt x="4435" y="2771"/>
                </a:cubicBezTo>
                <a:cubicBezTo>
                  <a:pt x="4466" y="2771"/>
                  <a:pt x="4496" y="2797"/>
                  <a:pt x="4520" y="2797"/>
                </a:cubicBezTo>
                <a:cubicBezTo>
                  <a:pt x="4530" y="2797"/>
                  <a:pt x="4539" y="2793"/>
                  <a:pt x="4546" y="2780"/>
                </a:cubicBezTo>
                <a:cubicBezTo>
                  <a:pt x="4568" y="2738"/>
                  <a:pt x="4594" y="2729"/>
                  <a:pt x="4619" y="2729"/>
                </a:cubicBezTo>
                <a:cubicBezTo>
                  <a:pt x="4635" y="2729"/>
                  <a:pt x="4652" y="2733"/>
                  <a:pt x="4668" y="2733"/>
                </a:cubicBezTo>
                <a:cubicBezTo>
                  <a:pt x="4679" y="2733"/>
                  <a:pt x="4689" y="2731"/>
                  <a:pt x="4699" y="2727"/>
                </a:cubicBezTo>
                <a:cubicBezTo>
                  <a:pt x="4703" y="2707"/>
                  <a:pt x="4707" y="2693"/>
                  <a:pt x="4713" y="2677"/>
                </a:cubicBezTo>
                <a:cubicBezTo>
                  <a:pt x="4716" y="2684"/>
                  <a:pt x="4721" y="2690"/>
                  <a:pt x="4724" y="2696"/>
                </a:cubicBezTo>
                <a:cubicBezTo>
                  <a:pt x="4716" y="2709"/>
                  <a:pt x="4710" y="2721"/>
                  <a:pt x="4703" y="2735"/>
                </a:cubicBezTo>
                <a:cubicBezTo>
                  <a:pt x="4702" y="2732"/>
                  <a:pt x="4700" y="2730"/>
                  <a:pt x="4699" y="2728"/>
                </a:cubicBezTo>
                <a:lnTo>
                  <a:pt x="4699" y="2728"/>
                </a:lnTo>
                <a:cubicBezTo>
                  <a:pt x="4708" y="2750"/>
                  <a:pt x="4715" y="2770"/>
                  <a:pt x="4722" y="2791"/>
                </a:cubicBezTo>
                <a:cubicBezTo>
                  <a:pt x="4752" y="2762"/>
                  <a:pt x="4778" y="2738"/>
                  <a:pt x="4803" y="2713"/>
                </a:cubicBezTo>
                <a:cubicBezTo>
                  <a:pt x="4815" y="2643"/>
                  <a:pt x="4825" y="2572"/>
                  <a:pt x="4840" y="2475"/>
                </a:cubicBezTo>
                <a:cubicBezTo>
                  <a:pt x="4855" y="2557"/>
                  <a:pt x="4863" y="2616"/>
                  <a:pt x="4874" y="2679"/>
                </a:cubicBezTo>
                <a:cubicBezTo>
                  <a:pt x="4893" y="2669"/>
                  <a:pt x="4905" y="2663"/>
                  <a:pt x="4915" y="2657"/>
                </a:cubicBezTo>
                <a:cubicBezTo>
                  <a:pt x="4915" y="2600"/>
                  <a:pt x="4915" y="2551"/>
                  <a:pt x="4915" y="2494"/>
                </a:cubicBezTo>
                <a:cubicBezTo>
                  <a:pt x="4935" y="2524"/>
                  <a:pt x="4946" y="2538"/>
                  <a:pt x="4959" y="2559"/>
                </a:cubicBezTo>
                <a:cubicBezTo>
                  <a:pt x="4962" y="2498"/>
                  <a:pt x="4965" y="2446"/>
                  <a:pt x="4966" y="2394"/>
                </a:cubicBezTo>
                <a:cubicBezTo>
                  <a:pt x="5013" y="2516"/>
                  <a:pt x="5056" y="2626"/>
                  <a:pt x="5094" y="2728"/>
                </a:cubicBezTo>
                <a:cubicBezTo>
                  <a:pt x="5133" y="2685"/>
                  <a:pt x="5162" y="2653"/>
                  <a:pt x="5191" y="2621"/>
                </a:cubicBezTo>
                <a:cubicBezTo>
                  <a:pt x="5199" y="2668"/>
                  <a:pt x="5203" y="2693"/>
                  <a:pt x="5208" y="2722"/>
                </a:cubicBezTo>
                <a:cubicBezTo>
                  <a:pt x="5222" y="2704"/>
                  <a:pt x="5234" y="2691"/>
                  <a:pt x="5244" y="2678"/>
                </a:cubicBezTo>
                <a:cubicBezTo>
                  <a:pt x="5266" y="2716"/>
                  <a:pt x="5286" y="2750"/>
                  <a:pt x="5303" y="2782"/>
                </a:cubicBezTo>
                <a:cubicBezTo>
                  <a:pt x="5312" y="2765"/>
                  <a:pt x="5321" y="2746"/>
                  <a:pt x="5328" y="2729"/>
                </a:cubicBezTo>
                <a:cubicBezTo>
                  <a:pt x="5340" y="2747"/>
                  <a:pt x="5350" y="2763"/>
                  <a:pt x="5359" y="2778"/>
                </a:cubicBezTo>
                <a:cubicBezTo>
                  <a:pt x="5371" y="2757"/>
                  <a:pt x="5380" y="2740"/>
                  <a:pt x="5390" y="2719"/>
                </a:cubicBezTo>
                <a:cubicBezTo>
                  <a:pt x="5415" y="2743"/>
                  <a:pt x="5440" y="2766"/>
                  <a:pt x="5465" y="2790"/>
                </a:cubicBezTo>
                <a:cubicBezTo>
                  <a:pt x="5468" y="2752"/>
                  <a:pt x="5475" y="2741"/>
                  <a:pt x="5484" y="2741"/>
                </a:cubicBezTo>
                <a:cubicBezTo>
                  <a:pt x="5497" y="2741"/>
                  <a:pt x="5513" y="2764"/>
                  <a:pt x="5527" y="2764"/>
                </a:cubicBezTo>
                <a:cubicBezTo>
                  <a:pt x="5533" y="2764"/>
                  <a:pt x="5539" y="2759"/>
                  <a:pt x="5543" y="2746"/>
                </a:cubicBezTo>
                <a:cubicBezTo>
                  <a:pt x="5550" y="2725"/>
                  <a:pt x="5557" y="2717"/>
                  <a:pt x="5564" y="2717"/>
                </a:cubicBezTo>
                <a:cubicBezTo>
                  <a:pt x="5585" y="2717"/>
                  <a:pt x="5605" y="2791"/>
                  <a:pt x="5629" y="2791"/>
                </a:cubicBezTo>
                <a:cubicBezTo>
                  <a:pt x="5633" y="2791"/>
                  <a:pt x="5637" y="2789"/>
                  <a:pt x="5642" y="2784"/>
                </a:cubicBezTo>
                <a:cubicBezTo>
                  <a:pt x="5667" y="2754"/>
                  <a:pt x="5698" y="2744"/>
                  <a:pt x="5743" y="2716"/>
                </a:cubicBezTo>
                <a:lnTo>
                  <a:pt x="5743" y="2716"/>
                </a:lnTo>
                <a:cubicBezTo>
                  <a:pt x="5726" y="2774"/>
                  <a:pt x="5718" y="2796"/>
                  <a:pt x="5703" y="2844"/>
                </a:cubicBezTo>
                <a:cubicBezTo>
                  <a:pt x="5746" y="2835"/>
                  <a:pt x="5770" y="2830"/>
                  <a:pt x="5799" y="2824"/>
                </a:cubicBezTo>
                <a:cubicBezTo>
                  <a:pt x="5781" y="2787"/>
                  <a:pt x="5773" y="2768"/>
                  <a:pt x="5745" y="2710"/>
                </a:cubicBezTo>
                <a:lnTo>
                  <a:pt x="5745" y="2710"/>
                </a:lnTo>
                <a:cubicBezTo>
                  <a:pt x="5811" y="2740"/>
                  <a:pt x="5856" y="2760"/>
                  <a:pt x="5902" y="2778"/>
                </a:cubicBezTo>
                <a:cubicBezTo>
                  <a:pt x="5905" y="2759"/>
                  <a:pt x="5911" y="2744"/>
                  <a:pt x="5917" y="2729"/>
                </a:cubicBezTo>
                <a:cubicBezTo>
                  <a:pt x="5920" y="2735"/>
                  <a:pt x="5923" y="2741"/>
                  <a:pt x="5926" y="2747"/>
                </a:cubicBezTo>
                <a:cubicBezTo>
                  <a:pt x="5920" y="2760"/>
                  <a:pt x="5912" y="2774"/>
                  <a:pt x="5906" y="2787"/>
                </a:cubicBezTo>
                <a:cubicBezTo>
                  <a:pt x="5904" y="2782"/>
                  <a:pt x="5902" y="2780"/>
                  <a:pt x="5901" y="2778"/>
                </a:cubicBezTo>
                <a:lnTo>
                  <a:pt x="5901" y="2778"/>
                </a:lnTo>
                <a:cubicBezTo>
                  <a:pt x="5905" y="2809"/>
                  <a:pt x="5906" y="2837"/>
                  <a:pt x="5908" y="2865"/>
                </a:cubicBezTo>
                <a:cubicBezTo>
                  <a:pt x="5965" y="2897"/>
                  <a:pt x="6010" y="2912"/>
                  <a:pt x="6044" y="2912"/>
                </a:cubicBezTo>
                <a:cubicBezTo>
                  <a:pt x="6065" y="2912"/>
                  <a:pt x="6081" y="2906"/>
                  <a:pt x="6092" y="2894"/>
                </a:cubicBezTo>
                <a:cubicBezTo>
                  <a:pt x="6128" y="2956"/>
                  <a:pt x="6167" y="2979"/>
                  <a:pt x="6211" y="2979"/>
                </a:cubicBezTo>
                <a:cubicBezTo>
                  <a:pt x="6215" y="2979"/>
                  <a:pt x="6219" y="2978"/>
                  <a:pt x="6223" y="2978"/>
                </a:cubicBezTo>
                <a:cubicBezTo>
                  <a:pt x="6223" y="2978"/>
                  <a:pt x="6224" y="2978"/>
                  <a:pt x="6224" y="2978"/>
                </a:cubicBezTo>
                <a:cubicBezTo>
                  <a:pt x="6247" y="2978"/>
                  <a:pt x="6272" y="3004"/>
                  <a:pt x="6293" y="3004"/>
                </a:cubicBezTo>
                <a:cubicBezTo>
                  <a:pt x="6296" y="3004"/>
                  <a:pt x="6299" y="3003"/>
                  <a:pt x="6302" y="3002"/>
                </a:cubicBezTo>
                <a:cubicBezTo>
                  <a:pt x="6349" y="2977"/>
                  <a:pt x="6393" y="2931"/>
                  <a:pt x="6442" y="2893"/>
                </a:cubicBezTo>
                <a:cubicBezTo>
                  <a:pt x="6471" y="2924"/>
                  <a:pt x="6502" y="2956"/>
                  <a:pt x="6531" y="2956"/>
                </a:cubicBezTo>
                <a:cubicBezTo>
                  <a:pt x="6551" y="2956"/>
                  <a:pt x="6570" y="2942"/>
                  <a:pt x="6588" y="2906"/>
                </a:cubicBezTo>
                <a:cubicBezTo>
                  <a:pt x="6592" y="2898"/>
                  <a:pt x="6600" y="2890"/>
                  <a:pt x="6607" y="2890"/>
                </a:cubicBezTo>
                <a:cubicBezTo>
                  <a:pt x="6608" y="2890"/>
                  <a:pt x="6610" y="2891"/>
                  <a:pt x="6611" y="2891"/>
                </a:cubicBezTo>
                <a:cubicBezTo>
                  <a:pt x="6630" y="2906"/>
                  <a:pt x="6647" y="2912"/>
                  <a:pt x="6664" y="2912"/>
                </a:cubicBezTo>
                <a:cubicBezTo>
                  <a:pt x="6706" y="2912"/>
                  <a:pt x="6743" y="2872"/>
                  <a:pt x="6783" y="2844"/>
                </a:cubicBezTo>
                <a:cubicBezTo>
                  <a:pt x="6789" y="2841"/>
                  <a:pt x="6794" y="2839"/>
                  <a:pt x="6801" y="2839"/>
                </a:cubicBezTo>
                <a:cubicBezTo>
                  <a:pt x="6827" y="2839"/>
                  <a:pt x="6861" y="2867"/>
                  <a:pt x="6904" y="2884"/>
                </a:cubicBezTo>
                <a:cubicBezTo>
                  <a:pt x="6922" y="2874"/>
                  <a:pt x="6937" y="2805"/>
                  <a:pt x="6979" y="2805"/>
                </a:cubicBezTo>
                <a:cubicBezTo>
                  <a:pt x="6986" y="2805"/>
                  <a:pt x="6994" y="2807"/>
                  <a:pt x="7003" y="2812"/>
                </a:cubicBezTo>
                <a:cubicBezTo>
                  <a:pt x="7007" y="2814"/>
                  <a:pt x="7011" y="2815"/>
                  <a:pt x="7015" y="2815"/>
                </a:cubicBezTo>
                <a:cubicBezTo>
                  <a:pt x="7048" y="2815"/>
                  <a:pt x="7085" y="2757"/>
                  <a:pt x="7119" y="2731"/>
                </a:cubicBezTo>
                <a:cubicBezTo>
                  <a:pt x="7128" y="2747"/>
                  <a:pt x="7135" y="2760"/>
                  <a:pt x="7139" y="2766"/>
                </a:cubicBezTo>
                <a:cubicBezTo>
                  <a:pt x="7179" y="2722"/>
                  <a:pt x="7219" y="2679"/>
                  <a:pt x="7259" y="2635"/>
                </a:cubicBezTo>
                <a:cubicBezTo>
                  <a:pt x="7248" y="2616"/>
                  <a:pt x="7238" y="2597"/>
                  <a:pt x="7226" y="2572"/>
                </a:cubicBezTo>
                <a:cubicBezTo>
                  <a:pt x="7245" y="2541"/>
                  <a:pt x="7264" y="2510"/>
                  <a:pt x="7286" y="2473"/>
                </a:cubicBezTo>
                <a:cubicBezTo>
                  <a:pt x="7303" y="2528"/>
                  <a:pt x="7314" y="2566"/>
                  <a:pt x="7331" y="2622"/>
                </a:cubicBezTo>
                <a:cubicBezTo>
                  <a:pt x="7353" y="2574"/>
                  <a:pt x="7378" y="2553"/>
                  <a:pt x="7404" y="2553"/>
                </a:cubicBezTo>
                <a:cubicBezTo>
                  <a:pt x="7433" y="2553"/>
                  <a:pt x="7464" y="2578"/>
                  <a:pt x="7497" y="2621"/>
                </a:cubicBezTo>
                <a:cubicBezTo>
                  <a:pt x="7503" y="2568"/>
                  <a:pt x="7507" y="2535"/>
                  <a:pt x="7510" y="2503"/>
                </a:cubicBezTo>
                <a:cubicBezTo>
                  <a:pt x="7515" y="2493"/>
                  <a:pt x="7521" y="2490"/>
                  <a:pt x="7529" y="2490"/>
                </a:cubicBezTo>
                <a:cubicBezTo>
                  <a:pt x="7536" y="2490"/>
                  <a:pt x="7545" y="2493"/>
                  <a:pt x="7552" y="2493"/>
                </a:cubicBezTo>
                <a:cubicBezTo>
                  <a:pt x="7566" y="2493"/>
                  <a:pt x="7575" y="2483"/>
                  <a:pt x="7569" y="2426"/>
                </a:cubicBezTo>
                <a:cubicBezTo>
                  <a:pt x="7554" y="2397"/>
                  <a:pt x="7551" y="2381"/>
                  <a:pt x="7547" y="2351"/>
                </a:cubicBezTo>
                <a:cubicBezTo>
                  <a:pt x="7578" y="2328"/>
                  <a:pt x="7612" y="2304"/>
                  <a:pt x="7647" y="2279"/>
                </a:cubicBezTo>
                <a:cubicBezTo>
                  <a:pt x="7657" y="2295"/>
                  <a:pt x="7672" y="2322"/>
                  <a:pt x="7690" y="2354"/>
                </a:cubicBezTo>
                <a:cubicBezTo>
                  <a:pt x="7647" y="2375"/>
                  <a:pt x="7606" y="2394"/>
                  <a:pt x="7569" y="2426"/>
                </a:cubicBezTo>
                <a:cubicBezTo>
                  <a:pt x="7574" y="2425"/>
                  <a:pt x="7578" y="2425"/>
                  <a:pt x="7583" y="2425"/>
                </a:cubicBezTo>
                <a:cubicBezTo>
                  <a:pt x="7650" y="2425"/>
                  <a:pt x="7672" y="2562"/>
                  <a:pt x="7700" y="2581"/>
                </a:cubicBezTo>
                <a:cubicBezTo>
                  <a:pt x="7900" y="2525"/>
                  <a:pt x="8065" y="2385"/>
                  <a:pt x="8241" y="2316"/>
                </a:cubicBezTo>
                <a:cubicBezTo>
                  <a:pt x="8244" y="2298"/>
                  <a:pt x="8250" y="2282"/>
                  <a:pt x="8256" y="2268"/>
                </a:cubicBezTo>
                <a:cubicBezTo>
                  <a:pt x="8259" y="2273"/>
                  <a:pt x="8262" y="2279"/>
                  <a:pt x="8266" y="2285"/>
                </a:cubicBezTo>
                <a:cubicBezTo>
                  <a:pt x="8259" y="2298"/>
                  <a:pt x="8252" y="2312"/>
                  <a:pt x="8246" y="2325"/>
                </a:cubicBezTo>
                <a:cubicBezTo>
                  <a:pt x="8244" y="2321"/>
                  <a:pt x="8242" y="2318"/>
                  <a:pt x="8241" y="2316"/>
                </a:cubicBezTo>
                <a:lnTo>
                  <a:pt x="8241" y="2316"/>
                </a:lnTo>
                <a:cubicBezTo>
                  <a:pt x="8246" y="2354"/>
                  <a:pt x="8247" y="2388"/>
                  <a:pt x="8250" y="2434"/>
                </a:cubicBezTo>
                <a:cubicBezTo>
                  <a:pt x="8269" y="2412"/>
                  <a:pt x="8281" y="2397"/>
                  <a:pt x="8283" y="2394"/>
                </a:cubicBezTo>
                <a:lnTo>
                  <a:pt x="8283" y="2394"/>
                </a:lnTo>
                <a:cubicBezTo>
                  <a:pt x="8365" y="2415"/>
                  <a:pt x="8431" y="2431"/>
                  <a:pt x="8503" y="2448"/>
                </a:cubicBezTo>
                <a:cubicBezTo>
                  <a:pt x="8516" y="2476"/>
                  <a:pt x="8534" y="2512"/>
                  <a:pt x="8559" y="2563"/>
                </a:cubicBezTo>
                <a:cubicBezTo>
                  <a:pt x="8584" y="2537"/>
                  <a:pt x="8608" y="2504"/>
                  <a:pt x="8634" y="2488"/>
                </a:cubicBezTo>
                <a:cubicBezTo>
                  <a:pt x="8668" y="2470"/>
                  <a:pt x="8698" y="2420"/>
                  <a:pt x="8733" y="2420"/>
                </a:cubicBezTo>
                <a:cubicBezTo>
                  <a:pt x="8751" y="2420"/>
                  <a:pt x="8771" y="2434"/>
                  <a:pt x="8795" y="2475"/>
                </a:cubicBezTo>
                <a:cubicBezTo>
                  <a:pt x="8799" y="2484"/>
                  <a:pt x="8807" y="2486"/>
                  <a:pt x="8816" y="2486"/>
                </a:cubicBezTo>
                <a:cubicBezTo>
                  <a:pt x="8824" y="2486"/>
                  <a:pt x="8832" y="2485"/>
                  <a:pt x="8840" y="2485"/>
                </a:cubicBezTo>
                <a:cubicBezTo>
                  <a:pt x="8843" y="2485"/>
                  <a:pt x="8845" y="2485"/>
                  <a:pt x="8847" y="2485"/>
                </a:cubicBezTo>
                <a:cubicBezTo>
                  <a:pt x="8859" y="2488"/>
                  <a:pt x="8870" y="2489"/>
                  <a:pt x="8882" y="2489"/>
                </a:cubicBezTo>
                <a:cubicBezTo>
                  <a:pt x="8959" y="2489"/>
                  <a:pt x="9026" y="2427"/>
                  <a:pt x="9092" y="2366"/>
                </a:cubicBezTo>
                <a:cubicBezTo>
                  <a:pt x="9105" y="2390"/>
                  <a:pt x="9117" y="2407"/>
                  <a:pt x="9121" y="2413"/>
                </a:cubicBezTo>
                <a:cubicBezTo>
                  <a:pt x="9156" y="2390"/>
                  <a:pt x="9187" y="2371"/>
                  <a:pt x="9218" y="2350"/>
                </a:cubicBezTo>
                <a:cubicBezTo>
                  <a:pt x="9220" y="2318"/>
                  <a:pt x="9221" y="2285"/>
                  <a:pt x="9223" y="2275"/>
                </a:cubicBezTo>
                <a:cubicBezTo>
                  <a:pt x="9292" y="2251"/>
                  <a:pt x="9349" y="2232"/>
                  <a:pt x="9414" y="2212"/>
                </a:cubicBezTo>
                <a:lnTo>
                  <a:pt x="9414" y="2212"/>
                </a:lnTo>
                <a:cubicBezTo>
                  <a:pt x="9401" y="2247"/>
                  <a:pt x="9392" y="2268"/>
                  <a:pt x="9380" y="2300"/>
                </a:cubicBezTo>
                <a:cubicBezTo>
                  <a:pt x="9401" y="2306"/>
                  <a:pt x="9417" y="2310"/>
                  <a:pt x="9433" y="2315"/>
                </a:cubicBezTo>
                <a:cubicBezTo>
                  <a:pt x="9436" y="2251"/>
                  <a:pt x="9439" y="2203"/>
                  <a:pt x="9445" y="2104"/>
                </a:cubicBezTo>
                <a:cubicBezTo>
                  <a:pt x="9462" y="2212"/>
                  <a:pt x="9470" y="2263"/>
                  <a:pt x="9479" y="2318"/>
                </a:cubicBezTo>
                <a:cubicBezTo>
                  <a:pt x="9496" y="2312"/>
                  <a:pt x="9508" y="2307"/>
                  <a:pt x="9521" y="2301"/>
                </a:cubicBezTo>
                <a:cubicBezTo>
                  <a:pt x="9511" y="2269"/>
                  <a:pt x="9504" y="2244"/>
                  <a:pt x="9493" y="2213"/>
                </a:cubicBezTo>
                <a:cubicBezTo>
                  <a:pt x="9523" y="2213"/>
                  <a:pt x="9548" y="2213"/>
                  <a:pt x="9573" y="2212"/>
                </a:cubicBezTo>
                <a:cubicBezTo>
                  <a:pt x="9577" y="2269"/>
                  <a:pt x="9583" y="2313"/>
                  <a:pt x="9592" y="2400"/>
                </a:cubicBezTo>
                <a:cubicBezTo>
                  <a:pt x="9624" y="2300"/>
                  <a:pt x="9648" y="2228"/>
                  <a:pt x="9673" y="2154"/>
                </a:cubicBezTo>
                <a:cubicBezTo>
                  <a:pt x="9689" y="2182"/>
                  <a:pt x="9711" y="2219"/>
                  <a:pt x="9726" y="2245"/>
                </a:cubicBezTo>
                <a:cubicBezTo>
                  <a:pt x="9782" y="2245"/>
                  <a:pt x="9832" y="2244"/>
                  <a:pt x="9879" y="2244"/>
                </a:cubicBezTo>
                <a:cubicBezTo>
                  <a:pt x="9882" y="2201"/>
                  <a:pt x="9883" y="2170"/>
                  <a:pt x="9888" y="2115"/>
                </a:cubicBezTo>
                <a:cubicBezTo>
                  <a:pt x="9932" y="2175"/>
                  <a:pt x="9966" y="2220"/>
                  <a:pt x="9997" y="2265"/>
                </a:cubicBezTo>
                <a:cubicBezTo>
                  <a:pt x="10016" y="2238"/>
                  <a:pt x="10027" y="2220"/>
                  <a:pt x="10038" y="2206"/>
                </a:cubicBezTo>
                <a:cubicBezTo>
                  <a:pt x="10049" y="2225"/>
                  <a:pt x="10057" y="2238"/>
                  <a:pt x="10057" y="2238"/>
                </a:cubicBezTo>
                <a:cubicBezTo>
                  <a:pt x="10085" y="2223"/>
                  <a:pt x="10108" y="2210"/>
                  <a:pt x="10129" y="2195"/>
                </a:cubicBezTo>
                <a:cubicBezTo>
                  <a:pt x="10133" y="2178"/>
                  <a:pt x="10139" y="2162"/>
                  <a:pt x="10144" y="2147"/>
                </a:cubicBezTo>
                <a:cubicBezTo>
                  <a:pt x="10148" y="2153"/>
                  <a:pt x="10151" y="2159"/>
                  <a:pt x="10154" y="2165"/>
                </a:cubicBezTo>
                <a:cubicBezTo>
                  <a:pt x="10148" y="2178"/>
                  <a:pt x="10141" y="2191"/>
                  <a:pt x="10133" y="2204"/>
                </a:cubicBezTo>
                <a:cubicBezTo>
                  <a:pt x="10132" y="2200"/>
                  <a:pt x="10130" y="2197"/>
                  <a:pt x="10129" y="2195"/>
                </a:cubicBezTo>
                <a:lnTo>
                  <a:pt x="10129" y="2195"/>
                </a:lnTo>
                <a:cubicBezTo>
                  <a:pt x="10145" y="2235"/>
                  <a:pt x="10161" y="2272"/>
                  <a:pt x="10173" y="2303"/>
                </a:cubicBezTo>
                <a:lnTo>
                  <a:pt x="10325" y="2303"/>
                </a:lnTo>
                <a:cubicBezTo>
                  <a:pt x="10330" y="2263"/>
                  <a:pt x="10335" y="2231"/>
                  <a:pt x="10339" y="2198"/>
                </a:cubicBezTo>
                <a:cubicBezTo>
                  <a:pt x="10342" y="2204"/>
                  <a:pt x="10347" y="2210"/>
                  <a:pt x="10353" y="2217"/>
                </a:cubicBezTo>
                <a:cubicBezTo>
                  <a:pt x="10357" y="2259"/>
                  <a:pt x="10363" y="2303"/>
                  <a:pt x="10369" y="2359"/>
                </a:cubicBezTo>
                <a:cubicBezTo>
                  <a:pt x="10384" y="2365"/>
                  <a:pt x="10400" y="2367"/>
                  <a:pt x="10415" y="2367"/>
                </a:cubicBezTo>
                <a:cubicBezTo>
                  <a:pt x="10440" y="2367"/>
                  <a:pt x="10464" y="2362"/>
                  <a:pt x="10488" y="2362"/>
                </a:cubicBezTo>
                <a:cubicBezTo>
                  <a:pt x="10524" y="2362"/>
                  <a:pt x="10559" y="2373"/>
                  <a:pt x="10592" y="2423"/>
                </a:cubicBezTo>
                <a:cubicBezTo>
                  <a:pt x="10612" y="2404"/>
                  <a:pt x="10629" y="2369"/>
                  <a:pt x="10648" y="2369"/>
                </a:cubicBezTo>
                <a:cubicBezTo>
                  <a:pt x="10648" y="2369"/>
                  <a:pt x="10649" y="2369"/>
                  <a:pt x="10650" y="2369"/>
                </a:cubicBezTo>
                <a:cubicBezTo>
                  <a:pt x="10679" y="2372"/>
                  <a:pt x="10710" y="2418"/>
                  <a:pt x="10738" y="2418"/>
                </a:cubicBezTo>
                <a:cubicBezTo>
                  <a:pt x="10767" y="2418"/>
                  <a:pt x="10794" y="2384"/>
                  <a:pt x="10820" y="2365"/>
                </a:cubicBezTo>
                <a:cubicBezTo>
                  <a:pt x="10841" y="2388"/>
                  <a:pt x="10860" y="2410"/>
                  <a:pt x="10879" y="2434"/>
                </a:cubicBezTo>
                <a:cubicBezTo>
                  <a:pt x="10897" y="2363"/>
                  <a:pt x="10912" y="2306"/>
                  <a:pt x="10926" y="2245"/>
                </a:cubicBezTo>
                <a:cubicBezTo>
                  <a:pt x="10945" y="2281"/>
                  <a:pt x="10962" y="2307"/>
                  <a:pt x="10978" y="2337"/>
                </a:cubicBezTo>
                <a:cubicBezTo>
                  <a:pt x="10959" y="2356"/>
                  <a:pt x="10943" y="2373"/>
                  <a:pt x="10903" y="2413"/>
                </a:cubicBezTo>
                <a:cubicBezTo>
                  <a:pt x="10949" y="2415"/>
                  <a:pt x="10990" y="2426"/>
                  <a:pt x="11026" y="2426"/>
                </a:cubicBezTo>
                <a:cubicBezTo>
                  <a:pt x="11062" y="2426"/>
                  <a:pt x="11092" y="2415"/>
                  <a:pt x="11115" y="2372"/>
                </a:cubicBezTo>
                <a:cubicBezTo>
                  <a:pt x="11147" y="2389"/>
                  <a:pt x="11178" y="2420"/>
                  <a:pt x="11194" y="2420"/>
                </a:cubicBezTo>
                <a:cubicBezTo>
                  <a:pt x="11198" y="2420"/>
                  <a:pt x="11201" y="2418"/>
                  <a:pt x="11203" y="2415"/>
                </a:cubicBezTo>
                <a:cubicBezTo>
                  <a:pt x="11232" y="2371"/>
                  <a:pt x="11264" y="2363"/>
                  <a:pt x="11294" y="2363"/>
                </a:cubicBezTo>
                <a:cubicBezTo>
                  <a:pt x="11313" y="2363"/>
                  <a:pt x="11331" y="2366"/>
                  <a:pt x="11347" y="2366"/>
                </a:cubicBezTo>
                <a:cubicBezTo>
                  <a:pt x="11353" y="2366"/>
                  <a:pt x="11358" y="2366"/>
                  <a:pt x="11363" y="2365"/>
                </a:cubicBezTo>
                <a:cubicBezTo>
                  <a:pt x="11437" y="2300"/>
                  <a:pt x="11496" y="2204"/>
                  <a:pt x="11567" y="2204"/>
                </a:cubicBezTo>
                <a:cubicBezTo>
                  <a:pt x="11593" y="2204"/>
                  <a:pt x="11621" y="2217"/>
                  <a:pt x="11652" y="2250"/>
                </a:cubicBezTo>
                <a:cubicBezTo>
                  <a:pt x="11669" y="2210"/>
                  <a:pt x="11687" y="2172"/>
                  <a:pt x="11699" y="2147"/>
                </a:cubicBezTo>
                <a:cubicBezTo>
                  <a:pt x="11727" y="2147"/>
                  <a:pt x="11749" y="2147"/>
                  <a:pt x="11766" y="2145"/>
                </a:cubicBezTo>
                <a:cubicBezTo>
                  <a:pt x="11777" y="2190"/>
                  <a:pt x="11784" y="2220"/>
                  <a:pt x="11790" y="2243"/>
                </a:cubicBezTo>
                <a:cubicBezTo>
                  <a:pt x="11841" y="2217"/>
                  <a:pt x="11886" y="2194"/>
                  <a:pt x="11939" y="2169"/>
                </a:cubicBezTo>
                <a:cubicBezTo>
                  <a:pt x="11947" y="2148"/>
                  <a:pt x="11961" y="2115"/>
                  <a:pt x="11981" y="2067"/>
                </a:cubicBezTo>
                <a:cubicBezTo>
                  <a:pt x="12011" y="2081"/>
                  <a:pt x="12046" y="2098"/>
                  <a:pt x="12081" y="2112"/>
                </a:cubicBezTo>
                <a:cubicBezTo>
                  <a:pt x="12098" y="2119"/>
                  <a:pt x="12120" y="2136"/>
                  <a:pt x="12134" y="2136"/>
                </a:cubicBezTo>
                <a:cubicBezTo>
                  <a:pt x="12139" y="2136"/>
                  <a:pt x="12143" y="2134"/>
                  <a:pt x="12146" y="2129"/>
                </a:cubicBezTo>
                <a:cubicBezTo>
                  <a:pt x="12174" y="2081"/>
                  <a:pt x="12206" y="2069"/>
                  <a:pt x="12239" y="2069"/>
                </a:cubicBezTo>
                <a:cubicBezTo>
                  <a:pt x="12271" y="2069"/>
                  <a:pt x="12305" y="2081"/>
                  <a:pt x="12336" y="2081"/>
                </a:cubicBezTo>
                <a:cubicBezTo>
                  <a:pt x="12343" y="2081"/>
                  <a:pt x="12349" y="2080"/>
                  <a:pt x="12355" y="2079"/>
                </a:cubicBezTo>
                <a:cubicBezTo>
                  <a:pt x="12356" y="2079"/>
                  <a:pt x="12356" y="2079"/>
                  <a:pt x="12357" y="2079"/>
                </a:cubicBezTo>
                <a:cubicBezTo>
                  <a:pt x="12373" y="2079"/>
                  <a:pt x="12389" y="2098"/>
                  <a:pt x="12407" y="2098"/>
                </a:cubicBezTo>
                <a:cubicBezTo>
                  <a:pt x="12414" y="2098"/>
                  <a:pt x="12423" y="2095"/>
                  <a:pt x="12431" y="2084"/>
                </a:cubicBezTo>
                <a:cubicBezTo>
                  <a:pt x="12435" y="2079"/>
                  <a:pt x="12440" y="2077"/>
                  <a:pt x="12446" y="2077"/>
                </a:cubicBezTo>
                <a:cubicBezTo>
                  <a:pt x="12470" y="2077"/>
                  <a:pt x="12507" y="2114"/>
                  <a:pt x="12542" y="2132"/>
                </a:cubicBezTo>
                <a:cubicBezTo>
                  <a:pt x="12555" y="2082"/>
                  <a:pt x="12570" y="2023"/>
                  <a:pt x="12583" y="1967"/>
                </a:cubicBezTo>
                <a:cubicBezTo>
                  <a:pt x="12604" y="2020"/>
                  <a:pt x="12626" y="2078"/>
                  <a:pt x="12648" y="2134"/>
                </a:cubicBezTo>
                <a:cubicBezTo>
                  <a:pt x="12659" y="2109"/>
                  <a:pt x="12668" y="2094"/>
                  <a:pt x="12676" y="2081"/>
                </a:cubicBezTo>
                <a:cubicBezTo>
                  <a:pt x="12690" y="2101"/>
                  <a:pt x="12702" y="2117"/>
                  <a:pt x="12720" y="2144"/>
                </a:cubicBezTo>
                <a:cubicBezTo>
                  <a:pt x="12736" y="2087"/>
                  <a:pt x="12754" y="2069"/>
                  <a:pt x="12775" y="2069"/>
                </a:cubicBezTo>
                <a:cubicBezTo>
                  <a:pt x="12814" y="2069"/>
                  <a:pt x="12859" y="2135"/>
                  <a:pt x="12901" y="2135"/>
                </a:cubicBezTo>
                <a:cubicBezTo>
                  <a:pt x="12911" y="2135"/>
                  <a:pt x="12922" y="2131"/>
                  <a:pt x="12932" y="2120"/>
                </a:cubicBezTo>
                <a:cubicBezTo>
                  <a:pt x="12945" y="2092"/>
                  <a:pt x="12961" y="2056"/>
                  <a:pt x="12980" y="2014"/>
                </a:cubicBezTo>
                <a:cubicBezTo>
                  <a:pt x="12996" y="2056"/>
                  <a:pt x="13011" y="2092"/>
                  <a:pt x="13026" y="2129"/>
                </a:cubicBezTo>
                <a:cubicBezTo>
                  <a:pt x="13052" y="2142"/>
                  <a:pt x="13077" y="2154"/>
                  <a:pt x="13105" y="2169"/>
                </a:cubicBezTo>
                <a:cubicBezTo>
                  <a:pt x="13113" y="2159"/>
                  <a:pt x="13126" y="2138"/>
                  <a:pt x="13136" y="2122"/>
                </a:cubicBezTo>
                <a:cubicBezTo>
                  <a:pt x="13158" y="2145"/>
                  <a:pt x="13173" y="2162"/>
                  <a:pt x="13186" y="2178"/>
                </a:cubicBezTo>
                <a:cubicBezTo>
                  <a:pt x="13202" y="2141"/>
                  <a:pt x="13216" y="2109"/>
                  <a:pt x="13230" y="2073"/>
                </a:cubicBezTo>
                <a:cubicBezTo>
                  <a:pt x="13252" y="2112"/>
                  <a:pt x="13274" y="2148"/>
                  <a:pt x="13302" y="2194"/>
                </a:cubicBezTo>
                <a:cubicBezTo>
                  <a:pt x="13327" y="2179"/>
                  <a:pt x="13354" y="2163"/>
                  <a:pt x="13382" y="2147"/>
                </a:cubicBezTo>
                <a:cubicBezTo>
                  <a:pt x="13408" y="2173"/>
                  <a:pt x="13439" y="2203"/>
                  <a:pt x="13467" y="2229"/>
                </a:cubicBezTo>
                <a:cubicBezTo>
                  <a:pt x="13484" y="2197"/>
                  <a:pt x="13501" y="2181"/>
                  <a:pt x="13519" y="2181"/>
                </a:cubicBezTo>
                <a:cubicBezTo>
                  <a:pt x="13538" y="2181"/>
                  <a:pt x="13558" y="2202"/>
                  <a:pt x="13580" y="2244"/>
                </a:cubicBezTo>
                <a:cubicBezTo>
                  <a:pt x="13588" y="2193"/>
                  <a:pt x="13605" y="2185"/>
                  <a:pt x="13624" y="2185"/>
                </a:cubicBezTo>
                <a:cubicBezTo>
                  <a:pt x="13632" y="2185"/>
                  <a:pt x="13642" y="2187"/>
                  <a:pt x="13650" y="2187"/>
                </a:cubicBezTo>
                <a:cubicBezTo>
                  <a:pt x="13659" y="2187"/>
                  <a:pt x="13666" y="2185"/>
                  <a:pt x="13673" y="2179"/>
                </a:cubicBezTo>
                <a:cubicBezTo>
                  <a:pt x="13676" y="2176"/>
                  <a:pt x="13680" y="2175"/>
                  <a:pt x="13683" y="2175"/>
                </a:cubicBezTo>
                <a:cubicBezTo>
                  <a:pt x="13704" y="2175"/>
                  <a:pt x="13724" y="2223"/>
                  <a:pt x="13743" y="2223"/>
                </a:cubicBezTo>
                <a:cubicBezTo>
                  <a:pt x="13751" y="2223"/>
                  <a:pt x="13759" y="2215"/>
                  <a:pt x="13766" y="2192"/>
                </a:cubicBezTo>
                <a:cubicBezTo>
                  <a:pt x="13770" y="2179"/>
                  <a:pt x="13775" y="2173"/>
                  <a:pt x="13779" y="2173"/>
                </a:cubicBezTo>
                <a:cubicBezTo>
                  <a:pt x="13794" y="2173"/>
                  <a:pt x="13809" y="2224"/>
                  <a:pt x="13829" y="2224"/>
                </a:cubicBezTo>
                <a:cubicBezTo>
                  <a:pt x="13834" y="2224"/>
                  <a:pt x="13839" y="2220"/>
                  <a:pt x="13845" y="2210"/>
                </a:cubicBezTo>
                <a:cubicBezTo>
                  <a:pt x="13867" y="2173"/>
                  <a:pt x="13914" y="2195"/>
                  <a:pt x="13948" y="2181"/>
                </a:cubicBezTo>
                <a:cubicBezTo>
                  <a:pt x="13994" y="2162"/>
                  <a:pt x="14037" y="2132"/>
                  <a:pt x="14081" y="2107"/>
                </a:cubicBezTo>
                <a:cubicBezTo>
                  <a:pt x="14079" y="2050"/>
                  <a:pt x="14083" y="2010"/>
                  <a:pt x="14101" y="2010"/>
                </a:cubicBezTo>
                <a:cubicBezTo>
                  <a:pt x="14109" y="2010"/>
                  <a:pt x="14119" y="2017"/>
                  <a:pt x="14132" y="2034"/>
                </a:cubicBezTo>
                <a:cubicBezTo>
                  <a:pt x="14125" y="2072"/>
                  <a:pt x="14117" y="2109"/>
                  <a:pt x="14109" y="2147"/>
                </a:cubicBezTo>
                <a:cubicBezTo>
                  <a:pt x="14170" y="2192"/>
                  <a:pt x="14225" y="2234"/>
                  <a:pt x="14284" y="2278"/>
                </a:cubicBezTo>
                <a:cubicBezTo>
                  <a:pt x="14285" y="2273"/>
                  <a:pt x="14294" y="2256"/>
                  <a:pt x="14303" y="2240"/>
                </a:cubicBezTo>
                <a:cubicBezTo>
                  <a:pt x="14313" y="2256"/>
                  <a:pt x="14325" y="2273"/>
                  <a:pt x="14335" y="2291"/>
                </a:cubicBezTo>
                <a:cubicBezTo>
                  <a:pt x="14341" y="2275"/>
                  <a:pt x="14347" y="2262"/>
                  <a:pt x="14353" y="2248"/>
                </a:cubicBezTo>
                <a:cubicBezTo>
                  <a:pt x="14375" y="2265"/>
                  <a:pt x="14397" y="2282"/>
                  <a:pt x="14420" y="2300"/>
                </a:cubicBezTo>
                <a:cubicBezTo>
                  <a:pt x="14426" y="2248"/>
                  <a:pt x="14429" y="2216"/>
                  <a:pt x="14434" y="2182"/>
                </a:cubicBezTo>
                <a:cubicBezTo>
                  <a:pt x="14454" y="2206"/>
                  <a:pt x="14473" y="2228"/>
                  <a:pt x="14491" y="2247"/>
                </a:cubicBezTo>
                <a:cubicBezTo>
                  <a:pt x="14504" y="2217"/>
                  <a:pt x="14513" y="2200"/>
                  <a:pt x="14522" y="2182"/>
                </a:cubicBezTo>
                <a:cubicBezTo>
                  <a:pt x="14532" y="2200"/>
                  <a:pt x="14544" y="2216"/>
                  <a:pt x="14550" y="2226"/>
                </a:cubicBezTo>
                <a:cubicBezTo>
                  <a:pt x="14585" y="2187"/>
                  <a:pt x="14618" y="2151"/>
                  <a:pt x="14647" y="2117"/>
                </a:cubicBezTo>
                <a:cubicBezTo>
                  <a:pt x="14671" y="2145"/>
                  <a:pt x="14691" y="2169"/>
                  <a:pt x="14709" y="2190"/>
                </a:cubicBezTo>
                <a:cubicBezTo>
                  <a:pt x="14732" y="2142"/>
                  <a:pt x="14752" y="2104"/>
                  <a:pt x="14772" y="2062"/>
                </a:cubicBezTo>
                <a:cubicBezTo>
                  <a:pt x="14782" y="2113"/>
                  <a:pt x="14787" y="2138"/>
                  <a:pt x="14794" y="2175"/>
                </a:cubicBezTo>
                <a:cubicBezTo>
                  <a:pt x="14807" y="2156"/>
                  <a:pt x="14819" y="2138"/>
                  <a:pt x="14822" y="2135"/>
                </a:cubicBezTo>
                <a:cubicBezTo>
                  <a:pt x="14862" y="2147"/>
                  <a:pt x="14905" y="2180"/>
                  <a:pt x="14935" y="2180"/>
                </a:cubicBezTo>
                <a:cubicBezTo>
                  <a:pt x="14945" y="2180"/>
                  <a:pt x="14953" y="2177"/>
                  <a:pt x="14959" y="2169"/>
                </a:cubicBezTo>
                <a:cubicBezTo>
                  <a:pt x="15005" y="2112"/>
                  <a:pt x="15063" y="2160"/>
                  <a:pt x="15097" y="2113"/>
                </a:cubicBezTo>
                <a:cubicBezTo>
                  <a:pt x="15126" y="2073"/>
                  <a:pt x="15156" y="2059"/>
                  <a:pt x="15185" y="2059"/>
                </a:cubicBezTo>
                <a:cubicBezTo>
                  <a:pt x="15203" y="2059"/>
                  <a:pt x="15220" y="2064"/>
                  <a:pt x="15237" y="2072"/>
                </a:cubicBezTo>
                <a:cubicBezTo>
                  <a:pt x="15239" y="2073"/>
                  <a:pt x="15241" y="2073"/>
                  <a:pt x="15243" y="2073"/>
                </a:cubicBezTo>
                <a:cubicBezTo>
                  <a:pt x="15265" y="2073"/>
                  <a:pt x="15273" y="2014"/>
                  <a:pt x="15291" y="2014"/>
                </a:cubicBezTo>
                <a:cubicBezTo>
                  <a:pt x="15298" y="2014"/>
                  <a:pt x="15306" y="2022"/>
                  <a:pt x="15316" y="2044"/>
                </a:cubicBezTo>
                <a:cubicBezTo>
                  <a:pt x="15317" y="2045"/>
                  <a:pt x="15318" y="2046"/>
                  <a:pt x="15320" y="2046"/>
                </a:cubicBezTo>
                <a:cubicBezTo>
                  <a:pt x="15332" y="2046"/>
                  <a:pt x="15366" y="2002"/>
                  <a:pt x="15389" y="1982"/>
                </a:cubicBezTo>
                <a:cubicBezTo>
                  <a:pt x="15377" y="1959"/>
                  <a:pt x="15366" y="1939"/>
                  <a:pt x="15356" y="1919"/>
                </a:cubicBezTo>
                <a:cubicBezTo>
                  <a:pt x="15389" y="1897"/>
                  <a:pt x="15419" y="1875"/>
                  <a:pt x="15453" y="1850"/>
                </a:cubicBezTo>
                <a:cubicBezTo>
                  <a:pt x="15458" y="1856"/>
                  <a:pt x="15469" y="1875"/>
                  <a:pt x="15481" y="1894"/>
                </a:cubicBezTo>
                <a:cubicBezTo>
                  <a:pt x="15511" y="1869"/>
                  <a:pt x="15556" y="1888"/>
                  <a:pt x="15572" y="1857"/>
                </a:cubicBezTo>
                <a:cubicBezTo>
                  <a:pt x="15583" y="1838"/>
                  <a:pt x="15591" y="1830"/>
                  <a:pt x="15600" y="1830"/>
                </a:cubicBezTo>
                <a:cubicBezTo>
                  <a:pt x="15626" y="1830"/>
                  <a:pt x="15645" y="1900"/>
                  <a:pt x="15670" y="1900"/>
                </a:cubicBezTo>
                <a:cubicBezTo>
                  <a:pt x="15671" y="1900"/>
                  <a:pt x="15671" y="1900"/>
                  <a:pt x="15671" y="1900"/>
                </a:cubicBezTo>
                <a:cubicBezTo>
                  <a:pt x="15671" y="1900"/>
                  <a:pt x="15672" y="1900"/>
                  <a:pt x="15672" y="1900"/>
                </a:cubicBezTo>
                <a:cubicBezTo>
                  <a:pt x="15704" y="1900"/>
                  <a:pt x="15741" y="1957"/>
                  <a:pt x="15774" y="1989"/>
                </a:cubicBezTo>
                <a:cubicBezTo>
                  <a:pt x="15776" y="1957"/>
                  <a:pt x="15777" y="1931"/>
                  <a:pt x="15778" y="1907"/>
                </a:cubicBezTo>
                <a:cubicBezTo>
                  <a:pt x="15791" y="1910"/>
                  <a:pt x="15807" y="1921"/>
                  <a:pt x="15819" y="1921"/>
                </a:cubicBezTo>
                <a:cubicBezTo>
                  <a:pt x="15823" y="1921"/>
                  <a:pt x="15826" y="1920"/>
                  <a:pt x="15828" y="1916"/>
                </a:cubicBezTo>
                <a:cubicBezTo>
                  <a:pt x="15837" y="1901"/>
                  <a:pt x="15845" y="1895"/>
                  <a:pt x="15853" y="1895"/>
                </a:cubicBezTo>
                <a:cubicBezTo>
                  <a:pt x="15864" y="1895"/>
                  <a:pt x="15875" y="1905"/>
                  <a:pt x="15889" y="1922"/>
                </a:cubicBezTo>
                <a:cubicBezTo>
                  <a:pt x="15903" y="1940"/>
                  <a:pt x="15924" y="1946"/>
                  <a:pt x="15942" y="1946"/>
                </a:cubicBezTo>
                <a:cubicBezTo>
                  <a:pt x="15946" y="1946"/>
                  <a:pt x="15950" y="1946"/>
                  <a:pt x="15954" y="1945"/>
                </a:cubicBezTo>
                <a:cubicBezTo>
                  <a:pt x="15974" y="1942"/>
                  <a:pt x="15992" y="1917"/>
                  <a:pt x="16011" y="1903"/>
                </a:cubicBezTo>
                <a:cubicBezTo>
                  <a:pt x="16023" y="1914"/>
                  <a:pt x="16040" y="1931"/>
                  <a:pt x="16057" y="1947"/>
                </a:cubicBezTo>
                <a:cubicBezTo>
                  <a:pt x="16069" y="1960"/>
                  <a:pt x="16082" y="1975"/>
                  <a:pt x="16083" y="1975"/>
                </a:cubicBezTo>
                <a:cubicBezTo>
                  <a:pt x="16083" y="1975"/>
                  <a:pt x="16082" y="1974"/>
                  <a:pt x="16082" y="1973"/>
                </a:cubicBezTo>
                <a:cubicBezTo>
                  <a:pt x="16115" y="1968"/>
                  <a:pt x="16145" y="1951"/>
                  <a:pt x="16165" y="1951"/>
                </a:cubicBezTo>
                <a:cubicBezTo>
                  <a:pt x="16173" y="1951"/>
                  <a:pt x="16179" y="1954"/>
                  <a:pt x="16183" y="1961"/>
                </a:cubicBezTo>
                <a:cubicBezTo>
                  <a:pt x="16193" y="1983"/>
                  <a:pt x="16201" y="1991"/>
                  <a:pt x="16207" y="1991"/>
                </a:cubicBezTo>
                <a:cubicBezTo>
                  <a:pt x="16222" y="1991"/>
                  <a:pt x="16229" y="1946"/>
                  <a:pt x="16243" y="1946"/>
                </a:cubicBezTo>
                <a:cubicBezTo>
                  <a:pt x="16244" y="1946"/>
                  <a:pt x="16245" y="1946"/>
                  <a:pt x="16246" y="1947"/>
                </a:cubicBezTo>
                <a:cubicBezTo>
                  <a:pt x="16277" y="1961"/>
                  <a:pt x="16307" y="1981"/>
                  <a:pt x="16318" y="1987"/>
                </a:cubicBezTo>
                <a:cubicBezTo>
                  <a:pt x="16385" y="1964"/>
                  <a:pt x="16435" y="1948"/>
                  <a:pt x="16504" y="1928"/>
                </a:cubicBezTo>
                <a:cubicBezTo>
                  <a:pt x="16517" y="1969"/>
                  <a:pt x="16535" y="2020"/>
                  <a:pt x="16549" y="2067"/>
                </a:cubicBezTo>
                <a:cubicBezTo>
                  <a:pt x="16598" y="2042"/>
                  <a:pt x="16639" y="2019"/>
                  <a:pt x="16680" y="2001"/>
                </a:cubicBezTo>
                <a:cubicBezTo>
                  <a:pt x="16726" y="1982"/>
                  <a:pt x="16773" y="1970"/>
                  <a:pt x="16824" y="1954"/>
                </a:cubicBezTo>
                <a:cubicBezTo>
                  <a:pt x="16852" y="1991"/>
                  <a:pt x="16878" y="2007"/>
                  <a:pt x="16905" y="2007"/>
                </a:cubicBezTo>
                <a:cubicBezTo>
                  <a:pt x="16939" y="2007"/>
                  <a:pt x="16972" y="1981"/>
                  <a:pt x="17004" y="1942"/>
                </a:cubicBezTo>
                <a:cubicBezTo>
                  <a:pt x="17024" y="1961"/>
                  <a:pt x="17046" y="1995"/>
                  <a:pt x="17065" y="1995"/>
                </a:cubicBezTo>
                <a:cubicBezTo>
                  <a:pt x="17065" y="1995"/>
                  <a:pt x="17065" y="1995"/>
                  <a:pt x="17066" y="1995"/>
                </a:cubicBezTo>
                <a:cubicBezTo>
                  <a:pt x="17092" y="1993"/>
                  <a:pt x="17126" y="1953"/>
                  <a:pt x="17146" y="1953"/>
                </a:cubicBezTo>
                <a:cubicBezTo>
                  <a:pt x="17151" y="1953"/>
                  <a:pt x="17155" y="1955"/>
                  <a:pt x="17158" y="1960"/>
                </a:cubicBezTo>
                <a:cubicBezTo>
                  <a:pt x="17181" y="1992"/>
                  <a:pt x="17201" y="1997"/>
                  <a:pt x="17221" y="1997"/>
                </a:cubicBezTo>
                <a:cubicBezTo>
                  <a:pt x="17232" y="1997"/>
                  <a:pt x="17242" y="1996"/>
                  <a:pt x="17253" y="1996"/>
                </a:cubicBezTo>
                <a:cubicBezTo>
                  <a:pt x="17257" y="1996"/>
                  <a:pt x="17262" y="1996"/>
                  <a:pt x="17266" y="1997"/>
                </a:cubicBezTo>
                <a:cubicBezTo>
                  <a:pt x="17269" y="1998"/>
                  <a:pt x="17273" y="1998"/>
                  <a:pt x="17277" y="1998"/>
                </a:cubicBezTo>
                <a:cubicBezTo>
                  <a:pt x="17287" y="1998"/>
                  <a:pt x="17298" y="1994"/>
                  <a:pt x="17304" y="1984"/>
                </a:cubicBezTo>
                <a:cubicBezTo>
                  <a:pt x="17385" y="1845"/>
                  <a:pt x="17509" y="1926"/>
                  <a:pt x="17597" y="1828"/>
                </a:cubicBezTo>
                <a:cubicBezTo>
                  <a:pt x="17606" y="1836"/>
                  <a:pt x="17614" y="1839"/>
                  <a:pt x="17622" y="1839"/>
                </a:cubicBezTo>
                <a:cubicBezTo>
                  <a:pt x="17651" y="1839"/>
                  <a:pt x="17676" y="1798"/>
                  <a:pt x="17705" y="1798"/>
                </a:cubicBezTo>
                <a:cubicBezTo>
                  <a:pt x="17716" y="1798"/>
                  <a:pt x="17727" y="1803"/>
                  <a:pt x="17738" y="1817"/>
                </a:cubicBezTo>
                <a:cubicBezTo>
                  <a:pt x="17777" y="1722"/>
                  <a:pt x="17803" y="1675"/>
                  <a:pt x="17814" y="1675"/>
                </a:cubicBezTo>
                <a:cubicBezTo>
                  <a:pt x="17815" y="1675"/>
                  <a:pt x="17817" y="1676"/>
                  <a:pt x="17818" y="1678"/>
                </a:cubicBezTo>
                <a:lnTo>
                  <a:pt x="17832" y="1754"/>
                </a:lnTo>
                <a:cubicBezTo>
                  <a:pt x="17879" y="1718"/>
                  <a:pt x="17929" y="1711"/>
                  <a:pt x="17980" y="1711"/>
                </a:cubicBezTo>
                <a:cubicBezTo>
                  <a:pt x="18012" y="1711"/>
                  <a:pt x="18045" y="1714"/>
                  <a:pt x="18077" y="1714"/>
                </a:cubicBezTo>
                <a:cubicBezTo>
                  <a:pt x="18149" y="1714"/>
                  <a:pt x="18218" y="1700"/>
                  <a:pt x="18275" y="1610"/>
                </a:cubicBezTo>
                <a:cubicBezTo>
                  <a:pt x="18310" y="1647"/>
                  <a:pt x="18340" y="1675"/>
                  <a:pt x="18362" y="1698"/>
                </a:cubicBezTo>
                <a:cubicBezTo>
                  <a:pt x="18403" y="1642"/>
                  <a:pt x="18443" y="1585"/>
                  <a:pt x="18481" y="1532"/>
                </a:cubicBezTo>
                <a:cubicBezTo>
                  <a:pt x="18505" y="1561"/>
                  <a:pt x="18519" y="1580"/>
                  <a:pt x="18536" y="1601"/>
                </a:cubicBezTo>
                <a:cubicBezTo>
                  <a:pt x="18559" y="1578"/>
                  <a:pt x="18580" y="1554"/>
                  <a:pt x="18600" y="1532"/>
                </a:cubicBezTo>
                <a:cubicBezTo>
                  <a:pt x="18616" y="1558"/>
                  <a:pt x="18627" y="1578"/>
                  <a:pt x="18639" y="1595"/>
                </a:cubicBezTo>
                <a:cubicBezTo>
                  <a:pt x="18646" y="1578"/>
                  <a:pt x="18655" y="1560"/>
                  <a:pt x="18664" y="1544"/>
                </a:cubicBezTo>
                <a:cubicBezTo>
                  <a:pt x="18672" y="1558"/>
                  <a:pt x="18681" y="1571"/>
                  <a:pt x="18683" y="1575"/>
                </a:cubicBezTo>
                <a:lnTo>
                  <a:pt x="18683" y="1575"/>
                </a:lnTo>
                <a:cubicBezTo>
                  <a:pt x="18752" y="1563"/>
                  <a:pt x="18811" y="1542"/>
                  <a:pt x="18868" y="1542"/>
                </a:cubicBezTo>
                <a:cubicBezTo>
                  <a:pt x="18877" y="1542"/>
                  <a:pt x="18885" y="1543"/>
                  <a:pt x="18893" y="1544"/>
                </a:cubicBezTo>
                <a:cubicBezTo>
                  <a:pt x="18958" y="1551"/>
                  <a:pt x="19025" y="1589"/>
                  <a:pt x="19093" y="1616"/>
                </a:cubicBezTo>
                <a:cubicBezTo>
                  <a:pt x="19099" y="1642"/>
                  <a:pt x="19108" y="1675"/>
                  <a:pt x="19117" y="1716"/>
                </a:cubicBezTo>
                <a:cubicBezTo>
                  <a:pt x="19133" y="1706"/>
                  <a:pt x="19146" y="1697"/>
                  <a:pt x="19159" y="1686"/>
                </a:cubicBezTo>
                <a:cubicBezTo>
                  <a:pt x="19146" y="1654"/>
                  <a:pt x="19137" y="1635"/>
                  <a:pt x="19120" y="1595"/>
                </a:cubicBezTo>
                <a:cubicBezTo>
                  <a:pt x="19147" y="1595"/>
                  <a:pt x="19169" y="1593"/>
                  <a:pt x="19189" y="1593"/>
                </a:cubicBezTo>
                <a:cubicBezTo>
                  <a:pt x="19202" y="1593"/>
                  <a:pt x="19214" y="1594"/>
                  <a:pt x="19226" y="1597"/>
                </a:cubicBezTo>
                <a:cubicBezTo>
                  <a:pt x="19242" y="1600"/>
                  <a:pt x="19259" y="1626"/>
                  <a:pt x="19276" y="1638"/>
                </a:cubicBezTo>
                <a:cubicBezTo>
                  <a:pt x="19290" y="1648"/>
                  <a:pt x="19358" y="1653"/>
                  <a:pt x="19405" y="1653"/>
                </a:cubicBezTo>
                <a:cubicBezTo>
                  <a:pt x="19424" y="1653"/>
                  <a:pt x="19438" y="1652"/>
                  <a:pt x="19446" y="1651"/>
                </a:cubicBezTo>
                <a:cubicBezTo>
                  <a:pt x="19477" y="1645"/>
                  <a:pt x="19505" y="1653"/>
                  <a:pt x="19532" y="1603"/>
                </a:cubicBezTo>
                <a:cubicBezTo>
                  <a:pt x="19535" y="1596"/>
                  <a:pt x="19540" y="1593"/>
                  <a:pt x="19547" y="1593"/>
                </a:cubicBezTo>
                <a:cubicBezTo>
                  <a:pt x="19565" y="1593"/>
                  <a:pt x="19592" y="1615"/>
                  <a:pt x="19601" y="1617"/>
                </a:cubicBezTo>
                <a:cubicBezTo>
                  <a:pt x="19662" y="1600"/>
                  <a:pt x="19722" y="1589"/>
                  <a:pt x="19780" y="1589"/>
                </a:cubicBezTo>
                <a:cubicBezTo>
                  <a:pt x="19900" y="1589"/>
                  <a:pt x="20016" y="1633"/>
                  <a:pt x="20133" y="1750"/>
                </a:cubicBezTo>
                <a:cubicBezTo>
                  <a:pt x="20135" y="1722"/>
                  <a:pt x="20136" y="1695"/>
                  <a:pt x="20138" y="1647"/>
                </a:cubicBezTo>
                <a:cubicBezTo>
                  <a:pt x="20147" y="1647"/>
                  <a:pt x="20161" y="1653"/>
                  <a:pt x="20172" y="1653"/>
                </a:cubicBezTo>
                <a:cubicBezTo>
                  <a:pt x="20178" y="1653"/>
                  <a:pt x="20183" y="1651"/>
                  <a:pt x="20186" y="1645"/>
                </a:cubicBezTo>
                <a:cubicBezTo>
                  <a:pt x="20206" y="1603"/>
                  <a:pt x="20228" y="1587"/>
                  <a:pt x="20250" y="1587"/>
                </a:cubicBezTo>
                <a:cubicBezTo>
                  <a:pt x="20281" y="1587"/>
                  <a:pt x="20313" y="1619"/>
                  <a:pt x="20344" y="1654"/>
                </a:cubicBezTo>
                <a:cubicBezTo>
                  <a:pt x="20370" y="1685"/>
                  <a:pt x="20392" y="1698"/>
                  <a:pt x="20413" y="1698"/>
                </a:cubicBezTo>
                <a:cubicBezTo>
                  <a:pt x="20435" y="1698"/>
                  <a:pt x="20455" y="1684"/>
                  <a:pt x="20479" y="1661"/>
                </a:cubicBezTo>
                <a:cubicBezTo>
                  <a:pt x="20486" y="1655"/>
                  <a:pt x="20493" y="1653"/>
                  <a:pt x="20501" y="1653"/>
                </a:cubicBezTo>
                <a:cubicBezTo>
                  <a:pt x="20527" y="1653"/>
                  <a:pt x="20557" y="1678"/>
                  <a:pt x="20566" y="1680"/>
                </a:cubicBezTo>
                <a:cubicBezTo>
                  <a:pt x="20641" y="1658"/>
                  <a:pt x="20694" y="1641"/>
                  <a:pt x="20775" y="1616"/>
                </a:cubicBezTo>
                <a:cubicBezTo>
                  <a:pt x="20728" y="1558"/>
                  <a:pt x="20707" y="1532"/>
                  <a:pt x="20685" y="1505"/>
                </a:cubicBezTo>
                <a:cubicBezTo>
                  <a:pt x="20706" y="1480"/>
                  <a:pt x="20728" y="1454"/>
                  <a:pt x="20747" y="1430"/>
                </a:cubicBezTo>
                <a:cubicBezTo>
                  <a:pt x="20766" y="1483"/>
                  <a:pt x="20785" y="1535"/>
                  <a:pt x="20803" y="1583"/>
                </a:cubicBezTo>
                <a:cubicBezTo>
                  <a:pt x="20819" y="1587"/>
                  <a:pt x="20835" y="1589"/>
                  <a:pt x="20852" y="1589"/>
                </a:cubicBezTo>
                <a:cubicBezTo>
                  <a:pt x="20879" y="1589"/>
                  <a:pt x="20906" y="1585"/>
                  <a:pt x="20932" y="1585"/>
                </a:cubicBezTo>
                <a:cubicBezTo>
                  <a:pt x="20976" y="1585"/>
                  <a:pt x="21019" y="1595"/>
                  <a:pt x="21062" y="1650"/>
                </a:cubicBezTo>
                <a:cubicBezTo>
                  <a:pt x="21073" y="1626"/>
                  <a:pt x="21082" y="1607"/>
                  <a:pt x="21088" y="1594"/>
                </a:cubicBezTo>
                <a:cubicBezTo>
                  <a:pt x="21126" y="1632"/>
                  <a:pt x="21163" y="1669"/>
                  <a:pt x="21200" y="1704"/>
                </a:cubicBezTo>
                <a:cubicBezTo>
                  <a:pt x="21215" y="1682"/>
                  <a:pt x="21228" y="1663"/>
                  <a:pt x="21241" y="1642"/>
                </a:cubicBezTo>
                <a:cubicBezTo>
                  <a:pt x="21269" y="1664"/>
                  <a:pt x="21297" y="1683"/>
                  <a:pt x="21325" y="1706"/>
                </a:cubicBezTo>
                <a:cubicBezTo>
                  <a:pt x="21331" y="1651"/>
                  <a:pt x="21334" y="1619"/>
                  <a:pt x="21338" y="1583"/>
                </a:cubicBezTo>
                <a:cubicBezTo>
                  <a:pt x="21351" y="1605"/>
                  <a:pt x="21365" y="1639"/>
                  <a:pt x="21373" y="1639"/>
                </a:cubicBezTo>
                <a:cubicBezTo>
                  <a:pt x="21373" y="1639"/>
                  <a:pt x="21373" y="1639"/>
                  <a:pt x="21374" y="1639"/>
                </a:cubicBezTo>
                <a:cubicBezTo>
                  <a:pt x="21391" y="1633"/>
                  <a:pt x="21410" y="1593"/>
                  <a:pt x="21422" y="1593"/>
                </a:cubicBezTo>
                <a:cubicBezTo>
                  <a:pt x="21424" y="1593"/>
                  <a:pt x="21425" y="1594"/>
                  <a:pt x="21427" y="1595"/>
                </a:cubicBezTo>
                <a:cubicBezTo>
                  <a:pt x="21445" y="1614"/>
                  <a:pt x="21457" y="1634"/>
                  <a:pt x="21473" y="1634"/>
                </a:cubicBezTo>
                <a:cubicBezTo>
                  <a:pt x="21481" y="1634"/>
                  <a:pt x="21489" y="1630"/>
                  <a:pt x="21499" y="1620"/>
                </a:cubicBezTo>
                <a:cubicBezTo>
                  <a:pt x="21517" y="1604"/>
                  <a:pt x="21551" y="1583"/>
                  <a:pt x="21573" y="1583"/>
                </a:cubicBezTo>
                <a:cubicBezTo>
                  <a:pt x="21580" y="1583"/>
                  <a:pt x="21586" y="1585"/>
                  <a:pt x="21590" y="1591"/>
                </a:cubicBezTo>
                <a:cubicBezTo>
                  <a:pt x="21617" y="1634"/>
                  <a:pt x="21643" y="1644"/>
                  <a:pt x="21668" y="1644"/>
                </a:cubicBezTo>
                <a:cubicBezTo>
                  <a:pt x="21689" y="1644"/>
                  <a:pt x="21709" y="1637"/>
                  <a:pt x="21729" y="1637"/>
                </a:cubicBezTo>
                <a:cubicBezTo>
                  <a:pt x="21740" y="1637"/>
                  <a:pt x="21750" y="1639"/>
                  <a:pt x="21760" y="1645"/>
                </a:cubicBezTo>
                <a:cubicBezTo>
                  <a:pt x="21777" y="1582"/>
                  <a:pt x="21791" y="1526"/>
                  <a:pt x="21812" y="1444"/>
                </a:cubicBezTo>
                <a:cubicBezTo>
                  <a:pt x="21824" y="1530"/>
                  <a:pt x="21831" y="1582"/>
                  <a:pt x="21841" y="1658"/>
                </a:cubicBezTo>
                <a:cubicBezTo>
                  <a:pt x="21861" y="1560"/>
                  <a:pt x="21877" y="1482"/>
                  <a:pt x="21897" y="1372"/>
                </a:cubicBezTo>
                <a:cubicBezTo>
                  <a:pt x="21924" y="1444"/>
                  <a:pt x="21937" y="1485"/>
                  <a:pt x="21953" y="1527"/>
                </a:cubicBezTo>
                <a:cubicBezTo>
                  <a:pt x="21959" y="1489"/>
                  <a:pt x="21965" y="1452"/>
                  <a:pt x="21972" y="1414"/>
                </a:cubicBezTo>
                <a:cubicBezTo>
                  <a:pt x="21983" y="1432"/>
                  <a:pt x="21990" y="1445"/>
                  <a:pt x="21997" y="1460"/>
                </a:cubicBezTo>
                <a:cubicBezTo>
                  <a:pt x="22009" y="1448"/>
                  <a:pt x="22021" y="1435"/>
                  <a:pt x="22036" y="1420"/>
                </a:cubicBezTo>
                <a:cubicBezTo>
                  <a:pt x="22044" y="1476"/>
                  <a:pt x="22052" y="1529"/>
                  <a:pt x="22058" y="1576"/>
                </a:cubicBezTo>
                <a:cubicBezTo>
                  <a:pt x="22073" y="1583"/>
                  <a:pt x="22088" y="1585"/>
                  <a:pt x="22103" y="1585"/>
                </a:cubicBezTo>
                <a:cubicBezTo>
                  <a:pt x="22128" y="1585"/>
                  <a:pt x="22152" y="1579"/>
                  <a:pt x="22175" y="1579"/>
                </a:cubicBezTo>
                <a:cubicBezTo>
                  <a:pt x="22206" y="1579"/>
                  <a:pt x="22236" y="1589"/>
                  <a:pt x="22265" y="1632"/>
                </a:cubicBezTo>
                <a:cubicBezTo>
                  <a:pt x="22290" y="1600"/>
                  <a:pt x="22318" y="1566"/>
                  <a:pt x="22345" y="1532"/>
                </a:cubicBezTo>
                <a:cubicBezTo>
                  <a:pt x="22369" y="1593"/>
                  <a:pt x="22374" y="1694"/>
                  <a:pt x="22431" y="1694"/>
                </a:cubicBezTo>
                <a:cubicBezTo>
                  <a:pt x="22432" y="1694"/>
                  <a:pt x="22434" y="1694"/>
                  <a:pt x="22436" y="1694"/>
                </a:cubicBezTo>
                <a:cubicBezTo>
                  <a:pt x="22442" y="1661"/>
                  <a:pt x="22448" y="1623"/>
                  <a:pt x="22455" y="1583"/>
                </a:cubicBezTo>
                <a:cubicBezTo>
                  <a:pt x="22467" y="1601"/>
                  <a:pt x="22477" y="1619"/>
                  <a:pt x="22489" y="1638"/>
                </a:cubicBezTo>
                <a:cubicBezTo>
                  <a:pt x="22499" y="1611"/>
                  <a:pt x="22509" y="1585"/>
                  <a:pt x="22521" y="1557"/>
                </a:cubicBezTo>
                <a:cubicBezTo>
                  <a:pt x="22509" y="1523"/>
                  <a:pt x="22496" y="1488"/>
                  <a:pt x="22483" y="1450"/>
                </a:cubicBezTo>
                <a:lnTo>
                  <a:pt x="22524" y="1366"/>
                </a:lnTo>
                <a:cubicBezTo>
                  <a:pt x="22537" y="1380"/>
                  <a:pt x="22552" y="1398"/>
                  <a:pt x="22568" y="1417"/>
                </a:cubicBezTo>
                <a:cubicBezTo>
                  <a:pt x="22586" y="1395"/>
                  <a:pt x="22603" y="1373"/>
                  <a:pt x="22620" y="1352"/>
                </a:cubicBezTo>
                <a:cubicBezTo>
                  <a:pt x="22630" y="1361"/>
                  <a:pt x="22639" y="1366"/>
                  <a:pt x="22648" y="1374"/>
                </a:cubicBezTo>
                <a:cubicBezTo>
                  <a:pt x="22654" y="1383"/>
                  <a:pt x="22661" y="1395"/>
                  <a:pt x="22661" y="1395"/>
                </a:cubicBezTo>
                <a:cubicBezTo>
                  <a:pt x="22661" y="1395"/>
                  <a:pt x="22661" y="1395"/>
                  <a:pt x="22661" y="1395"/>
                </a:cubicBezTo>
                <a:cubicBezTo>
                  <a:pt x="22699" y="1365"/>
                  <a:pt x="22737" y="1353"/>
                  <a:pt x="22775" y="1353"/>
                </a:cubicBezTo>
                <a:cubicBezTo>
                  <a:pt x="22861" y="1353"/>
                  <a:pt x="22946" y="1414"/>
                  <a:pt x="23030" y="1466"/>
                </a:cubicBezTo>
                <a:cubicBezTo>
                  <a:pt x="23051" y="1444"/>
                  <a:pt x="23071" y="1432"/>
                  <a:pt x="23090" y="1432"/>
                </a:cubicBezTo>
                <a:cubicBezTo>
                  <a:pt x="23105" y="1432"/>
                  <a:pt x="23120" y="1440"/>
                  <a:pt x="23135" y="1454"/>
                </a:cubicBezTo>
                <a:cubicBezTo>
                  <a:pt x="23170" y="1420"/>
                  <a:pt x="23204" y="1407"/>
                  <a:pt x="23237" y="1407"/>
                </a:cubicBezTo>
                <a:cubicBezTo>
                  <a:pt x="23308" y="1407"/>
                  <a:pt x="23373" y="1465"/>
                  <a:pt x="23427" y="1505"/>
                </a:cubicBezTo>
                <a:cubicBezTo>
                  <a:pt x="23497" y="1482"/>
                  <a:pt x="23547" y="1466"/>
                  <a:pt x="23600" y="1448"/>
                </a:cubicBezTo>
                <a:cubicBezTo>
                  <a:pt x="23611" y="1419"/>
                  <a:pt x="23626" y="1385"/>
                  <a:pt x="23636" y="1361"/>
                </a:cubicBezTo>
                <a:cubicBezTo>
                  <a:pt x="23669" y="1432"/>
                  <a:pt x="23702" y="1505"/>
                  <a:pt x="23733" y="1570"/>
                </a:cubicBezTo>
                <a:cubicBezTo>
                  <a:pt x="23766" y="1532"/>
                  <a:pt x="23791" y="1502"/>
                  <a:pt x="23817" y="1472"/>
                </a:cubicBezTo>
                <a:cubicBezTo>
                  <a:pt x="23846" y="1510"/>
                  <a:pt x="23874" y="1526"/>
                  <a:pt x="23901" y="1526"/>
                </a:cubicBezTo>
                <a:cubicBezTo>
                  <a:pt x="23935" y="1526"/>
                  <a:pt x="23968" y="1500"/>
                  <a:pt x="24000" y="1461"/>
                </a:cubicBezTo>
                <a:cubicBezTo>
                  <a:pt x="24019" y="1482"/>
                  <a:pt x="24039" y="1502"/>
                  <a:pt x="24056" y="1520"/>
                </a:cubicBezTo>
                <a:cubicBezTo>
                  <a:pt x="24093" y="1513"/>
                  <a:pt x="24096" y="1407"/>
                  <a:pt x="24132" y="1407"/>
                </a:cubicBezTo>
                <a:cubicBezTo>
                  <a:pt x="24138" y="1407"/>
                  <a:pt x="24146" y="1410"/>
                  <a:pt x="24156" y="1419"/>
                </a:cubicBezTo>
                <a:cubicBezTo>
                  <a:pt x="24163" y="1470"/>
                  <a:pt x="24170" y="1522"/>
                  <a:pt x="24178" y="1570"/>
                </a:cubicBezTo>
                <a:cubicBezTo>
                  <a:pt x="24211" y="1530"/>
                  <a:pt x="24245" y="1509"/>
                  <a:pt x="24279" y="1509"/>
                </a:cubicBezTo>
                <a:cubicBezTo>
                  <a:pt x="24309" y="1509"/>
                  <a:pt x="24339" y="1524"/>
                  <a:pt x="24370" y="1555"/>
                </a:cubicBezTo>
                <a:cubicBezTo>
                  <a:pt x="24397" y="1581"/>
                  <a:pt x="24437" y="1622"/>
                  <a:pt x="24458" y="1622"/>
                </a:cubicBezTo>
                <a:cubicBezTo>
                  <a:pt x="24462" y="1622"/>
                  <a:pt x="24465" y="1620"/>
                  <a:pt x="24468" y="1616"/>
                </a:cubicBezTo>
                <a:cubicBezTo>
                  <a:pt x="24488" y="1580"/>
                  <a:pt x="24511" y="1572"/>
                  <a:pt x="24535" y="1572"/>
                </a:cubicBezTo>
                <a:cubicBezTo>
                  <a:pt x="24554" y="1572"/>
                  <a:pt x="24574" y="1577"/>
                  <a:pt x="24593" y="1577"/>
                </a:cubicBezTo>
                <a:cubicBezTo>
                  <a:pt x="24608" y="1577"/>
                  <a:pt x="24622" y="1574"/>
                  <a:pt x="24635" y="1563"/>
                </a:cubicBezTo>
                <a:cubicBezTo>
                  <a:pt x="24646" y="1580"/>
                  <a:pt x="24656" y="1598"/>
                  <a:pt x="24666" y="1617"/>
                </a:cubicBezTo>
                <a:cubicBezTo>
                  <a:pt x="24671" y="1561"/>
                  <a:pt x="24674" y="1507"/>
                  <a:pt x="24678" y="1411"/>
                </a:cubicBezTo>
                <a:cubicBezTo>
                  <a:pt x="24697" y="1527"/>
                  <a:pt x="24706" y="1579"/>
                  <a:pt x="24712" y="1619"/>
                </a:cubicBezTo>
                <a:lnTo>
                  <a:pt x="24810" y="1619"/>
                </a:lnTo>
                <a:cubicBezTo>
                  <a:pt x="24813" y="1578"/>
                  <a:pt x="24816" y="1547"/>
                  <a:pt x="24819" y="1513"/>
                </a:cubicBezTo>
                <a:cubicBezTo>
                  <a:pt x="24835" y="1536"/>
                  <a:pt x="24846" y="1552"/>
                  <a:pt x="24856" y="1569"/>
                </a:cubicBezTo>
                <a:cubicBezTo>
                  <a:pt x="24862" y="1530"/>
                  <a:pt x="24868" y="1497"/>
                  <a:pt x="24875" y="1448"/>
                </a:cubicBezTo>
                <a:cubicBezTo>
                  <a:pt x="24888" y="1501"/>
                  <a:pt x="24897" y="1533"/>
                  <a:pt x="24909" y="1580"/>
                </a:cubicBezTo>
                <a:cubicBezTo>
                  <a:pt x="24931" y="1560"/>
                  <a:pt x="24950" y="1542"/>
                  <a:pt x="24969" y="1526"/>
                </a:cubicBezTo>
                <a:cubicBezTo>
                  <a:pt x="24980" y="1544"/>
                  <a:pt x="24987" y="1558"/>
                  <a:pt x="24990" y="1564"/>
                </a:cubicBezTo>
                <a:cubicBezTo>
                  <a:pt x="25009" y="1544"/>
                  <a:pt x="25027" y="1525"/>
                  <a:pt x="25035" y="1513"/>
                </a:cubicBezTo>
                <a:cubicBezTo>
                  <a:pt x="25063" y="1566"/>
                  <a:pt x="25084" y="1603"/>
                  <a:pt x="25116" y="1663"/>
                </a:cubicBezTo>
                <a:cubicBezTo>
                  <a:pt x="25118" y="1570"/>
                  <a:pt x="25118" y="1517"/>
                  <a:pt x="25118" y="1439"/>
                </a:cubicBezTo>
                <a:cubicBezTo>
                  <a:pt x="25165" y="1541"/>
                  <a:pt x="25205" y="1623"/>
                  <a:pt x="25233" y="1680"/>
                </a:cubicBezTo>
                <a:lnTo>
                  <a:pt x="25365" y="1680"/>
                </a:lnTo>
                <a:cubicBezTo>
                  <a:pt x="25380" y="1645"/>
                  <a:pt x="25394" y="1611"/>
                  <a:pt x="25412" y="1569"/>
                </a:cubicBezTo>
                <a:lnTo>
                  <a:pt x="25503" y="1569"/>
                </a:lnTo>
                <a:cubicBezTo>
                  <a:pt x="25517" y="1510"/>
                  <a:pt x="25528" y="1455"/>
                  <a:pt x="25534" y="1423"/>
                </a:cubicBezTo>
                <a:cubicBezTo>
                  <a:pt x="25574" y="1392"/>
                  <a:pt x="25605" y="1369"/>
                  <a:pt x="25637" y="1342"/>
                </a:cubicBezTo>
                <a:cubicBezTo>
                  <a:pt x="25655" y="1360"/>
                  <a:pt x="25675" y="1389"/>
                  <a:pt x="25696" y="1397"/>
                </a:cubicBezTo>
                <a:cubicBezTo>
                  <a:pt x="25706" y="1400"/>
                  <a:pt x="25716" y="1401"/>
                  <a:pt x="25725" y="1401"/>
                </a:cubicBezTo>
                <a:cubicBezTo>
                  <a:pt x="25741" y="1401"/>
                  <a:pt x="25756" y="1398"/>
                  <a:pt x="25768" y="1398"/>
                </a:cubicBezTo>
                <a:cubicBezTo>
                  <a:pt x="25781" y="1452"/>
                  <a:pt x="25789" y="1480"/>
                  <a:pt x="25795" y="1508"/>
                </a:cubicBezTo>
                <a:cubicBezTo>
                  <a:pt x="25800" y="1505"/>
                  <a:pt x="25808" y="1502"/>
                  <a:pt x="25814" y="1498"/>
                </a:cubicBezTo>
                <a:cubicBezTo>
                  <a:pt x="25799" y="1411"/>
                  <a:pt x="25784" y="1324"/>
                  <a:pt x="25768" y="1238"/>
                </a:cubicBezTo>
                <a:cubicBezTo>
                  <a:pt x="25774" y="1233"/>
                  <a:pt x="25780" y="1229"/>
                  <a:pt x="25786" y="1224"/>
                </a:cubicBezTo>
                <a:cubicBezTo>
                  <a:pt x="25818" y="1319"/>
                  <a:pt x="25852" y="1413"/>
                  <a:pt x="25884" y="1507"/>
                </a:cubicBezTo>
                <a:cubicBezTo>
                  <a:pt x="25887" y="1491"/>
                  <a:pt x="25890" y="1476"/>
                  <a:pt x="25893" y="1460"/>
                </a:cubicBezTo>
                <a:cubicBezTo>
                  <a:pt x="25896" y="1438"/>
                  <a:pt x="25901" y="1416"/>
                  <a:pt x="25903" y="1394"/>
                </a:cubicBezTo>
                <a:cubicBezTo>
                  <a:pt x="25947" y="1427"/>
                  <a:pt x="25964" y="1441"/>
                  <a:pt x="25988" y="1441"/>
                </a:cubicBezTo>
                <a:cubicBezTo>
                  <a:pt x="26005" y="1441"/>
                  <a:pt x="26025" y="1434"/>
                  <a:pt x="26059" y="1423"/>
                </a:cubicBezTo>
                <a:cubicBezTo>
                  <a:pt x="26061" y="1423"/>
                  <a:pt x="26062" y="1423"/>
                  <a:pt x="26063" y="1423"/>
                </a:cubicBezTo>
                <a:cubicBezTo>
                  <a:pt x="26071" y="1423"/>
                  <a:pt x="26080" y="1431"/>
                  <a:pt x="26089" y="1432"/>
                </a:cubicBezTo>
                <a:cubicBezTo>
                  <a:pt x="26166" y="1437"/>
                  <a:pt x="26244" y="1450"/>
                  <a:pt x="26321" y="1450"/>
                </a:cubicBezTo>
                <a:cubicBezTo>
                  <a:pt x="26349" y="1450"/>
                  <a:pt x="26377" y="1448"/>
                  <a:pt x="26405" y="1444"/>
                </a:cubicBezTo>
                <a:cubicBezTo>
                  <a:pt x="26427" y="1440"/>
                  <a:pt x="26447" y="1400"/>
                  <a:pt x="26472" y="1400"/>
                </a:cubicBezTo>
                <a:cubicBezTo>
                  <a:pt x="26480" y="1400"/>
                  <a:pt x="26489" y="1405"/>
                  <a:pt x="26499" y="1417"/>
                </a:cubicBezTo>
                <a:cubicBezTo>
                  <a:pt x="26506" y="1425"/>
                  <a:pt x="26512" y="1428"/>
                  <a:pt x="26518" y="1428"/>
                </a:cubicBezTo>
                <a:cubicBezTo>
                  <a:pt x="26540" y="1428"/>
                  <a:pt x="26558" y="1384"/>
                  <a:pt x="26575" y="1384"/>
                </a:cubicBezTo>
                <a:cubicBezTo>
                  <a:pt x="26580" y="1384"/>
                  <a:pt x="26584" y="1388"/>
                  <a:pt x="26589" y="1398"/>
                </a:cubicBezTo>
                <a:cubicBezTo>
                  <a:pt x="26608" y="1436"/>
                  <a:pt x="26626" y="1446"/>
                  <a:pt x="26644" y="1446"/>
                </a:cubicBezTo>
                <a:cubicBezTo>
                  <a:pt x="26668" y="1446"/>
                  <a:pt x="26692" y="1426"/>
                  <a:pt x="26716" y="1426"/>
                </a:cubicBezTo>
                <a:cubicBezTo>
                  <a:pt x="26729" y="1426"/>
                  <a:pt x="26742" y="1432"/>
                  <a:pt x="26755" y="1451"/>
                </a:cubicBezTo>
                <a:cubicBezTo>
                  <a:pt x="26769" y="1403"/>
                  <a:pt x="26787" y="1389"/>
                  <a:pt x="26807" y="1389"/>
                </a:cubicBezTo>
                <a:cubicBezTo>
                  <a:pt x="26835" y="1389"/>
                  <a:pt x="26867" y="1417"/>
                  <a:pt x="26897" y="1417"/>
                </a:cubicBezTo>
                <a:cubicBezTo>
                  <a:pt x="26908" y="1417"/>
                  <a:pt x="26919" y="1413"/>
                  <a:pt x="26929" y="1402"/>
                </a:cubicBezTo>
                <a:cubicBezTo>
                  <a:pt x="26937" y="1394"/>
                  <a:pt x="26947" y="1390"/>
                  <a:pt x="26958" y="1390"/>
                </a:cubicBezTo>
                <a:cubicBezTo>
                  <a:pt x="26990" y="1390"/>
                  <a:pt x="27031" y="1421"/>
                  <a:pt x="27060" y="1429"/>
                </a:cubicBezTo>
                <a:cubicBezTo>
                  <a:pt x="27108" y="1413"/>
                  <a:pt x="27150" y="1399"/>
                  <a:pt x="27188" y="1386"/>
                </a:cubicBezTo>
                <a:cubicBezTo>
                  <a:pt x="27201" y="1441"/>
                  <a:pt x="27208" y="1473"/>
                  <a:pt x="27217" y="1508"/>
                </a:cubicBezTo>
                <a:cubicBezTo>
                  <a:pt x="27236" y="1467"/>
                  <a:pt x="27253" y="1432"/>
                  <a:pt x="27272" y="1391"/>
                </a:cubicBezTo>
                <a:cubicBezTo>
                  <a:pt x="27288" y="1430"/>
                  <a:pt x="27303" y="1469"/>
                  <a:pt x="27317" y="1505"/>
                </a:cubicBezTo>
                <a:cubicBezTo>
                  <a:pt x="27363" y="1438"/>
                  <a:pt x="27438" y="1458"/>
                  <a:pt x="27456" y="1348"/>
                </a:cubicBezTo>
                <a:lnTo>
                  <a:pt x="27563" y="1348"/>
                </a:lnTo>
                <a:cubicBezTo>
                  <a:pt x="27554" y="1423"/>
                  <a:pt x="27548" y="1483"/>
                  <a:pt x="27535" y="1601"/>
                </a:cubicBezTo>
                <a:cubicBezTo>
                  <a:pt x="27581" y="1541"/>
                  <a:pt x="27603" y="1513"/>
                  <a:pt x="27617" y="1494"/>
                </a:cubicBezTo>
                <a:cubicBezTo>
                  <a:pt x="27606" y="1432"/>
                  <a:pt x="27595" y="1388"/>
                  <a:pt x="27585" y="1339"/>
                </a:cubicBezTo>
                <a:cubicBezTo>
                  <a:pt x="27607" y="1336"/>
                  <a:pt x="27616" y="1335"/>
                  <a:pt x="27625" y="1335"/>
                </a:cubicBezTo>
                <a:cubicBezTo>
                  <a:pt x="27640" y="1376"/>
                  <a:pt x="27654" y="1416"/>
                  <a:pt x="27679" y="1488"/>
                </a:cubicBezTo>
                <a:cubicBezTo>
                  <a:pt x="27694" y="1416"/>
                  <a:pt x="27703" y="1374"/>
                  <a:pt x="27712" y="1335"/>
                </a:cubicBezTo>
                <a:cubicBezTo>
                  <a:pt x="27725" y="1335"/>
                  <a:pt x="27738" y="1335"/>
                  <a:pt x="27751" y="1332"/>
                </a:cubicBezTo>
                <a:cubicBezTo>
                  <a:pt x="27754" y="1314"/>
                  <a:pt x="27760" y="1298"/>
                  <a:pt x="27766" y="1283"/>
                </a:cubicBezTo>
                <a:cubicBezTo>
                  <a:pt x="27769" y="1289"/>
                  <a:pt x="27772" y="1295"/>
                  <a:pt x="27775" y="1301"/>
                </a:cubicBezTo>
                <a:cubicBezTo>
                  <a:pt x="27769" y="1314"/>
                  <a:pt x="27762" y="1327"/>
                  <a:pt x="27756" y="1341"/>
                </a:cubicBezTo>
                <a:cubicBezTo>
                  <a:pt x="27753" y="1337"/>
                  <a:pt x="27752" y="1334"/>
                  <a:pt x="27751" y="1332"/>
                </a:cubicBezTo>
                <a:lnTo>
                  <a:pt x="27751" y="1332"/>
                </a:lnTo>
                <a:cubicBezTo>
                  <a:pt x="27756" y="1388"/>
                  <a:pt x="27760" y="1441"/>
                  <a:pt x="27766" y="1547"/>
                </a:cubicBezTo>
                <a:cubicBezTo>
                  <a:pt x="27785" y="1460"/>
                  <a:pt x="27793" y="1422"/>
                  <a:pt x="27801" y="1380"/>
                </a:cubicBezTo>
                <a:cubicBezTo>
                  <a:pt x="27834" y="1411"/>
                  <a:pt x="27857" y="1433"/>
                  <a:pt x="27884" y="1458"/>
                </a:cubicBezTo>
                <a:cubicBezTo>
                  <a:pt x="27893" y="1410"/>
                  <a:pt x="27898" y="1372"/>
                  <a:pt x="27907" y="1317"/>
                </a:cubicBezTo>
                <a:cubicBezTo>
                  <a:pt x="27934" y="1424"/>
                  <a:pt x="27957" y="1519"/>
                  <a:pt x="27984" y="1623"/>
                </a:cubicBezTo>
                <a:cubicBezTo>
                  <a:pt x="27993" y="1571"/>
                  <a:pt x="28007" y="1555"/>
                  <a:pt x="28022" y="1555"/>
                </a:cubicBezTo>
                <a:cubicBezTo>
                  <a:pt x="28045" y="1555"/>
                  <a:pt x="28072" y="1590"/>
                  <a:pt x="28096" y="1590"/>
                </a:cubicBezTo>
                <a:cubicBezTo>
                  <a:pt x="28100" y="1590"/>
                  <a:pt x="28104" y="1589"/>
                  <a:pt x="28107" y="1586"/>
                </a:cubicBezTo>
                <a:cubicBezTo>
                  <a:pt x="28156" y="1557"/>
                  <a:pt x="28210" y="1557"/>
                  <a:pt x="28263" y="1544"/>
                </a:cubicBezTo>
                <a:cubicBezTo>
                  <a:pt x="28263" y="1492"/>
                  <a:pt x="28265" y="1441"/>
                  <a:pt x="28266" y="1382"/>
                </a:cubicBezTo>
                <a:cubicBezTo>
                  <a:pt x="28285" y="1413"/>
                  <a:pt x="28300" y="1433"/>
                  <a:pt x="28309" y="1447"/>
                </a:cubicBezTo>
                <a:cubicBezTo>
                  <a:pt x="28353" y="1414"/>
                  <a:pt x="28387" y="1389"/>
                  <a:pt x="28419" y="1366"/>
                </a:cubicBezTo>
                <a:cubicBezTo>
                  <a:pt x="28422" y="1335"/>
                  <a:pt x="28425" y="1305"/>
                  <a:pt x="28431" y="1255"/>
                </a:cubicBezTo>
                <a:cubicBezTo>
                  <a:pt x="28446" y="1314"/>
                  <a:pt x="28453" y="1347"/>
                  <a:pt x="28465" y="1389"/>
                </a:cubicBezTo>
                <a:cubicBezTo>
                  <a:pt x="28497" y="1385"/>
                  <a:pt x="28531" y="1382"/>
                  <a:pt x="28555" y="1379"/>
                </a:cubicBezTo>
                <a:cubicBezTo>
                  <a:pt x="28562" y="1329"/>
                  <a:pt x="28565" y="1304"/>
                  <a:pt x="28574" y="1242"/>
                </a:cubicBezTo>
                <a:cubicBezTo>
                  <a:pt x="28588" y="1338"/>
                  <a:pt x="28596" y="1391"/>
                  <a:pt x="28603" y="1439"/>
                </a:cubicBezTo>
                <a:cubicBezTo>
                  <a:pt x="28618" y="1442"/>
                  <a:pt x="28627" y="1442"/>
                  <a:pt x="28636" y="1444"/>
                </a:cubicBezTo>
                <a:cubicBezTo>
                  <a:pt x="28646" y="1402"/>
                  <a:pt x="28655" y="1361"/>
                  <a:pt x="28674" y="1274"/>
                </a:cubicBezTo>
                <a:cubicBezTo>
                  <a:pt x="28702" y="1339"/>
                  <a:pt x="28718" y="1376"/>
                  <a:pt x="28739" y="1422"/>
                </a:cubicBezTo>
                <a:cubicBezTo>
                  <a:pt x="28714" y="1441"/>
                  <a:pt x="28697" y="1452"/>
                  <a:pt x="28677" y="1467"/>
                </a:cubicBezTo>
                <a:cubicBezTo>
                  <a:pt x="28703" y="1507"/>
                  <a:pt x="28725" y="1539"/>
                  <a:pt x="28744" y="1567"/>
                </a:cubicBezTo>
                <a:cubicBezTo>
                  <a:pt x="28768" y="1533"/>
                  <a:pt x="28784" y="1510"/>
                  <a:pt x="28789" y="1505"/>
                </a:cubicBezTo>
                <a:cubicBezTo>
                  <a:pt x="28819" y="1536"/>
                  <a:pt x="28840" y="1558"/>
                  <a:pt x="28850" y="1569"/>
                </a:cubicBezTo>
                <a:cubicBezTo>
                  <a:pt x="28844" y="1614"/>
                  <a:pt x="28842" y="1636"/>
                  <a:pt x="28839" y="1660"/>
                </a:cubicBezTo>
                <a:cubicBezTo>
                  <a:pt x="28921" y="1529"/>
                  <a:pt x="29027" y="1530"/>
                  <a:pt x="29106" y="1433"/>
                </a:cubicBezTo>
                <a:cubicBezTo>
                  <a:pt x="29130" y="1482"/>
                  <a:pt x="29152" y="1501"/>
                  <a:pt x="29171" y="1501"/>
                </a:cubicBezTo>
                <a:cubicBezTo>
                  <a:pt x="29195" y="1501"/>
                  <a:pt x="29216" y="1473"/>
                  <a:pt x="29236" y="1436"/>
                </a:cubicBezTo>
                <a:cubicBezTo>
                  <a:pt x="29265" y="1464"/>
                  <a:pt x="29291" y="1499"/>
                  <a:pt x="29316" y="1499"/>
                </a:cubicBezTo>
                <a:cubicBezTo>
                  <a:pt x="29331" y="1499"/>
                  <a:pt x="29345" y="1487"/>
                  <a:pt x="29359" y="1454"/>
                </a:cubicBezTo>
                <a:cubicBezTo>
                  <a:pt x="29365" y="1442"/>
                  <a:pt x="29373" y="1435"/>
                  <a:pt x="29381" y="1435"/>
                </a:cubicBezTo>
                <a:cubicBezTo>
                  <a:pt x="29393" y="1435"/>
                  <a:pt x="29405" y="1452"/>
                  <a:pt x="29409" y="1497"/>
                </a:cubicBezTo>
                <a:cubicBezTo>
                  <a:pt x="29440" y="1505"/>
                  <a:pt x="29468" y="1491"/>
                  <a:pt x="29502" y="1529"/>
                </a:cubicBezTo>
                <a:cubicBezTo>
                  <a:pt x="29506" y="1533"/>
                  <a:pt x="29510" y="1535"/>
                  <a:pt x="29515" y="1535"/>
                </a:cubicBezTo>
                <a:cubicBezTo>
                  <a:pt x="29536" y="1535"/>
                  <a:pt x="29566" y="1503"/>
                  <a:pt x="29582" y="1503"/>
                </a:cubicBezTo>
                <a:cubicBezTo>
                  <a:pt x="29585" y="1503"/>
                  <a:pt x="29588" y="1505"/>
                  <a:pt x="29590" y="1508"/>
                </a:cubicBezTo>
                <a:cubicBezTo>
                  <a:pt x="29601" y="1530"/>
                  <a:pt x="29610" y="1537"/>
                  <a:pt x="29616" y="1537"/>
                </a:cubicBezTo>
                <a:cubicBezTo>
                  <a:pt x="29632" y="1537"/>
                  <a:pt x="29640" y="1498"/>
                  <a:pt x="29654" y="1498"/>
                </a:cubicBezTo>
                <a:cubicBezTo>
                  <a:pt x="29654" y="1498"/>
                  <a:pt x="29655" y="1498"/>
                  <a:pt x="29655" y="1498"/>
                </a:cubicBezTo>
                <a:cubicBezTo>
                  <a:pt x="29678" y="1503"/>
                  <a:pt x="29708" y="1536"/>
                  <a:pt x="29728" y="1536"/>
                </a:cubicBezTo>
                <a:cubicBezTo>
                  <a:pt x="29732" y="1536"/>
                  <a:pt x="29736" y="1535"/>
                  <a:pt x="29739" y="1532"/>
                </a:cubicBezTo>
                <a:cubicBezTo>
                  <a:pt x="29772" y="1500"/>
                  <a:pt x="29806" y="1491"/>
                  <a:pt x="29842" y="1491"/>
                </a:cubicBezTo>
                <a:cubicBezTo>
                  <a:pt x="29881" y="1491"/>
                  <a:pt x="29920" y="1501"/>
                  <a:pt x="29959" y="1501"/>
                </a:cubicBezTo>
                <a:cubicBezTo>
                  <a:pt x="29970" y="1501"/>
                  <a:pt x="29982" y="1500"/>
                  <a:pt x="29993" y="1498"/>
                </a:cubicBezTo>
                <a:cubicBezTo>
                  <a:pt x="29994" y="1498"/>
                  <a:pt x="29995" y="1498"/>
                  <a:pt x="29995" y="1498"/>
                </a:cubicBezTo>
                <a:cubicBezTo>
                  <a:pt x="30010" y="1498"/>
                  <a:pt x="30027" y="1530"/>
                  <a:pt x="30042" y="1547"/>
                </a:cubicBezTo>
                <a:cubicBezTo>
                  <a:pt x="30055" y="1516"/>
                  <a:pt x="30070" y="1482"/>
                  <a:pt x="30083" y="1450"/>
                </a:cubicBezTo>
                <a:cubicBezTo>
                  <a:pt x="30112" y="1490"/>
                  <a:pt x="30141" y="1499"/>
                  <a:pt x="30170" y="1499"/>
                </a:cubicBezTo>
                <a:cubicBezTo>
                  <a:pt x="30197" y="1499"/>
                  <a:pt x="30224" y="1491"/>
                  <a:pt x="30251" y="1491"/>
                </a:cubicBezTo>
                <a:cubicBezTo>
                  <a:pt x="30252" y="1491"/>
                  <a:pt x="30253" y="1491"/>
                  <a:pt x="30254" y="1491"/>
                </a:cubicBezTo>
                <a:cubicBezTo>
                  <a:pt x="30300" y="1492"/>
                  <a:pt x="30345" y="1494"/>
                  <a:pt x="30392" y="1530"/>
                </a:cubicBezTo>
                <a:cubicBezTo>
                  <a:pt x="30394" y="1532"/>
                  <a:pt x="30396" y="1532"/>
                  <a:pt x="30397" y="1532"/>
                </a:cubicBezTo>
                <a:cubicBezTo>
                  <a:pt x="30402" y="1532"/>
                  <a:pt x="30407" y="1529"/>
                  <a:pt x="30413" y="1529"/>
                </a:cubicBezTo>
                <a:cubicBezTo>
                  <a:pt x="30411" y="1483"/>
                  <a:pt x="30411" y="1439"/>
                  <a:pt x="30411" y="1398"/>
                </a:cubicBezTo>
                <a:cubicBezTo>
                  <a:pt x="30439" y="1372"/>
                  <a:pt x="30464" y="1347"/>
                  <a:pt x="30494" y="1319"/>
                </a:cubicBezTo>
                <a:cubicBezTo>
                  <a:pt x="30514" y="1368"/>
                  <a:pt x="30532" y="1384"/>
                  <a:pt x="30549" y="1384"/>
                </a:cubicBezTo>
                <a:cubicBezTo>
                  <a:pt x="30583" y="1384"/>
                  <a:pt x="30615" y="1323"/>
                  <a:pt x="30654" y="1323"/>
                </a:cubicBezTo>
                <a:cubicBezTo>
                  <a:pt x="30660" y="1323"/>
                  <a:pt x="30666" y="1324"/>
                  <a:pt x="30672" y="1327"/>
                </a:cubicBezTo>
                <a:cubicBezTo>
                  <a:pt x="30686" y="1357"/>
                  <a:pt x="30706" y="1401"/>
                  <a:pt x="30734" y="1464"/>
                </a:cubicBezTo>
                <a:cubicBezTo>
                  <a:pt x="30750" y="1405"/>
                  <a:pt x="30763" y="1361"/>
                  <a:pt x="30764" y="1354"/>
                </a:cubicBezTo>
                <a:cubicBezTo>
                  <a:pt x="30801" y="1358"/>
                  <a:pt x="30827" y="1367"/>
                  <a:pt x="30850" y="1367"/>
                </a:cubicBezTo>
                <a:cubicBezTo>
                  <a:pt x="30856" y="1367"/>
                  <a:pt x="30863" y="1366"/>
                  <a:pt x="30869" y="1364"/>
                </a:cubicBezTo>
                <a:cubicBezTo>
                  <a:pt x="30879" y="1362"/>
                  <a:pt x="30882" y="1339"/>
                  <a:pt x="30893" y="1339"/>
                </a:cubicBezTo>
                <a:cubicBezTo>
                  <a:pt x="30897" y="1339"/>
                  <a:pt x="30902" y="1342"/>
                  <a:pt x="30909" y="1349"/>
                </a:cubicBezTo>
                <a:cubicBezTo>
                  <a:pt x="30912" y="1354"/>
                  <a:pt x="30917" y="1355"/>
                  <a:pt x="30922" y="1355"/>
                </a:cubicBezTo>
                <a:cubicBezTo>
                  <a:pt x="30937" y="1355"/>
                  <a:pt x="30956" y="1340"/>
                  <a:pt x="30970" y="1340"/>
                </a:cubicBezTo>
                <a:cubicBezTo>
                  <a:pt x="30975" y="1340"/>
                  <a:pt x="30979" y="1342"/>
                  <a:pt x="30982" y="1347"/>
                </a:cubicBezTo>
                <a:cubicBezTo>
                  <a:pt x="31002" y="1374"/>
                  <a:pt x="31019" y="1381"/>
                  <a:pt x="31037" y="1381"/>
                </a:cubicBezTo>
                <a:cubicBezTo>
                  <a:pt x="31054" y="1381"/>
                  <a:pt x="31071" y="1374"/>
                  <a:pt x="31089" y="1374"/>
                </a:cubicBezTo>
                <a:cubicBezTo>
                  <a:pt x="31089" y="1374"/>
                  <a:pt x="31090" y="1374"/>
                  <a:pt x="31091" y="1374"/>
                </a:cubicBezTo>
                <a:cubicBezTo>
                  <a:pt x="31127" y="1377"/>
                  <a:pt x="31162" y="1378"/>
                  <a:pt x="31198" y="1378"/>
                </a:cubicBezTo>
                <a:cubicBezTo>
                  <a:pt x="31239" y="1378"/>
                  <a:pt x="31281" y="1377"/>
                  <a:pt x="31323" y="1377"/>
                </a:cubicBezTo>
                <a:cubicBezTo>
                  <a:pt x="31333" y="1377"/>
                  <a:pt x="31344" y="1377"/>
                  <a:pt x="31354" y="1377"/>
                </a:cubicBezTo>
                <a:cubicBezTo>
                  <a:pt x="31362" y="1377"/>
                  <a:pt x="31371" y="1391"/>
                  <a:pt x="31379" y="1398"/>
                </a:cubicBezTo>
                <a:cubicBezTo>
                  <a:pt x="31384" y="1424"/>
                  <a:pt x="31388" y="1450"/>
                  <a:pt x="31394" y="1483"/>
                </a:cubicBezTo>
                <a:cubicBezTo>
                  <a:pt x="31413" y="1463"/>
                  <a:pt x="31429" y="1445"/>
                  <a:pt x="31447" y="1424"/>
                </a:cubicBezTo>
                <a:cubicBezTo>
                  <a:pt x="31474" y="1469"/>
                  <a:pt x="31500" y="1511"/>
                  <a:pt x="31535" y="1567"/>
                </a:cubicBezTo>
                <a:cubicBezTo>
                  <a:pt x="31560" y="1533"/>
                  <a:pt x="31585" y="1501"/>
                  <a:pt x="31610" y="1469"/>
                </a:cubicBezTo>
                <a:cubicBezTo>
                  <a:pt x="31596" y="1432"/>
                  <a:pt x="31587" y="1414"/>
                  <a:pt x="31565" y="1366"/>
                </a:cubicBezTo>
                <a:lnTo>
                  <a:pt x="31565" y="1366"/>
                </a:lnTo>
                <a:cubicBezTo>
                  <a:pt x="31634" y="1380"/>
                  <a:pt x="31685" y="1391"/>
                  <a:pt x="31744" y="1404"/>
                </a:cubicBezTo>
                <a:cubicBezTo>
                  <a:pt x="31759" y="1369"/>
                  <a:pt x="31783" y="1316"/>
                  <a:pt x="31803" y="1264"/>
                </a:cubicBezTo>
                <a:cubicBezTo>
                  <a:pt x="31903" y="1447"/>
                  <a:pt x="32021" y="1419"/>
                  <a:pt x="32130" y="1494"/>
                </a:cubicBezTo>
                <a:cubicBezTo>
                  <a:pt x="32136" y="1442"/>
                  <a:pt x="32139" y="1410"/>
                  <a:pt x="32143" y="1372"/>
                </a:cubicBezTo>
                <a:cubicBezTo>
                  <a:pt x="32189" y="1427"/>
                  <a:pt x="32231" y="1480"/>
                  <a:pt x="32272" y="1530"/>
                </a:cubicBezTo>
                <a:cubicBezTo>
                  <a:pt x="32350" y="1529"/>
                  <a:pt x="32427" y="1529"/>
                  <a:pt x="32511" y="1529"/>
                </a:cubicBezTo>
                <a:cubicBezTo>
                  <a:pt x="32495" y="1495"/>
                  <a:pt x="32484" y="1476"/>
                  <a:pt x="32467" y="1441"/>
                </a:cubicBezTo>
                <a:cubicBezTo>
                  <a:pt x="32528" y="1383"/>
                  <a:pt x="32587" y="1327"/>
                  <a:pt x="32648" y="1270"/>
                </a:cubicBezTo>
                <a:cubicBezTo>
                  <a:pt x="32656" y="1282"/>
                  <a:pt x="32671" y="1304"/>
                  <a:pt x="32683" y="1320"/>
                </a:cubicBezTo>
                <a:cubicBezTo>
                  <a:pt x="32709" y="1292"/>
                  <a:pt x="32730" y="1270"/>
                  <a:pt x="32754" y="1245"/>
                </a:cubicBezTo>
                <a:cubicBezTo>
                  <a:pt x="32767" y="1295"/>
                  <a:pt x="32774" y="1327"/>
                  <a:pt x="32786" y="1372"/>
                </a:cubicBezTo>
                <a:cubicBezTo>
                  <a:pt x="32801" y="1366"/>
                  <a:pt x="32815" y="1360"/>
                  <a:pt x="32836" y="1351"/>
                </a:cubicBezTo>
                <a:cubicBezTo>
                  <a:pt x="32821" y="1294"/>
                  <a:pt x="32809" y="1251"/>
                  <a:pt x="32789" y="1176"/>
                </a:cubicBezTo>
                <a:lnTo>
                  <a:pt x="32789" y="1176"/>
                </a:lnTo>
                <a:cubicBezTo>
                  <a:pt x="32851" y="1232"/>
                  <a:pt x="32895" y="1273"/>
                  <a:pt x="32943" y="1317"/>
                </a:cubicBezTo>
                <a:cubicBezTo>
                  <a:pt x="32955" y="1299"/>
                  <a:pt x="32967" y="1280"/>
                  <a:pt x="32976" y="1267"/>
                </a:cubicBezTo>
                <a:cubicBezTo>
                  <a:pt x="33002" y="1294"/>
                  <a:pt x="33027" y="1317"/>
                  <a:pt x="33051" y="1341"/>
                </a:cubicBezTo>
                <a:cubicBezTo>
                  <a:pt x="33043" y="1360"/>
                  <a:pt x="33036" y="1380"/>
                  <a:pt x="33026" y="1405"/>
                </a:cubicBezTo>
                <a:cubicBezTo>
                  <a:pt x="33037" y="1417"/>
                  <a:pt x="33047" y="1422"/>
                  <a:pt x="33055" y="1422"/>
                </a:cubicBezTo>
                <a:cubicBezTo>
                  <a:pt x="33090" y="1422"/>
                  <a:pt x="33098" y="1335"/>
                  <a:pt x="33130" y="1302"/>
                </a:cubicBezTo>
                <a:cubicBezTo>
                  <a:pt x="33165" y="1319"/>
                  <a:pt x="33210" y="1339"/>
                  <a:pt x="33258" y="1361"/>
                </a:cubicBezTo>
                <a:cubicBezTo>
                  <a:pt x="33279" y="1336"/>
                  <a:pt x="33301" y="1304"/>
                  <a:pt x="33327" y="1304"/>
                </a:cubicBezTo>
                <a:cubicBezTo>
                  <a:pt x="33346" y="1304"/>
                  <a:pt x="33366" y="1320"/>
                  <a:pt x="33388" y="1367"/>
                </a:cubicBezTo>
                <a:cubicBezTo>
                  <a:pt x="33417" y="1386"/>
                  <a:pt x="33448" y="1420"/>
                  <a:pt x="33477" y="1420"/>
                </a:cubicBezTo>
                <a:cubicBezTo>
                  <a:pt x="33510" y="1419"/>
                  <a:pt x="33539" y="1386"/>
                  <a:pt x="33570" y="1369"/>
                </a:cubicBezTo>
                <a:cubicBezTo>
                  <a:pt x="33591" y="1405"/>
                  <a:pt x="33608" y="1438"/>
                  <a:pt x="33622" y="1460"/>
                </a:cubicBezTo>
                <a:cubicBezTo>
                  <a:pt x="33655" y="1444"/>
                  <a:pt x="33686" y="1430"/>
                  <a:pt x="33708" y="1422"/>
                </a:cubicBezTo>
                <a:cubicBezTo>
                  <a:pt x="33736" y="1494"/>
                  <a:pt x="33755" y="1545"/>
                  <a:pt x="33773" y="1592"/>
                </a:cubicBezTo>
                <a:cubicBezTo>
                  <a:pt x="33778" y="1592"/>
                  <a:pt x="33783" y="1592"/>
                  <a:pt x="33788" y="1592"/>
                </a:cubicBezTo>
                <a:cubicBezTo>
                  <a:pt x="33835" y="1592"/>
                  <a:pt x="33882" y="1596"/>
                  <a:pt x="33927" y="1596"/>
                </a:cubicBezTo>
                <a:cubicBezTo>
                  <a:pt x="33961" y="1596"/>
                  <a:pt x="33994" y="1594"/>
                  <a:pt x="34028" y="1586"/>
                </a:cubicBezTo>
                <a:cubicBezTo>
                  <a:pt x="34070" y="1577"/>
                  <a:pt x="34108" y="1529"/>
                  <a:pt x="34155" y="1529"/>
                </a:cubicBezTo>
                <a:cubicBezTo>
                  <a:pt x="34158" y="1529"/>
                  <a:pt x="34162" y="1530"/>
                  <a:pt x="34166" y="1530"/>
                </a:cubicBezTo>
                <a:cubicBezTo>
                  <a:pt x="34166" y="1530"/>
                  <a:pt x="34166" y="1530"/>
                  <a:pt x="34167" y="1530"/>
                </a:cubicBezTo>
                <a:cubicBezTo>
                  <a:pt x="34183" y="1530"/>
                  <a:pt x="34199" y="1487"/>
                  <a:pt x="34216" y="1463"/>
                </a:cubicBezTo>
                <a:cubicBezTo>
                  <a:pt x="34231" y="1514"/>
                  <a:pt x="34242" y="1551"/>
                  <a:pt x="34256" y="1598"/>
                </a:cubicBezTo>
                <a:cubicBezTo>
                  <a:pt x="34262" y="1554"/>
                  <a:pt x="34264" y="1522"/>
                  <a:pt x="34269" y="1488"/>
                </a:cubicBezTo>
                <a:cubicBezTo>
                  <a:pt x="34328" y="1540"/>
                  <a:pt x="34386" y="1566"/>
                  <a:pt x="34443" y="1566"/>
                </a:cubicBezTo>
                <a:cubicBezTo>
                  <a:pt x="34501" y="1566"/>
                  <a:pt x="34557" y="1539"/>
                  <a:pt x="34613" y="1482"/>
                </a:cubicBezTo>
                <a:cubicBezTo>
                  <a:pt x="34647" y="1514"/>
                  <a:pt x="34698" y="1531"/>
                  <a:pt x="34766" y="1531"/>
                </a:cubicBezTo>
                <a:cubicBezTo>
                  <a:pt x="34769" y="1531"/>
                  <a:pt x="34772" y="1530"/>
                  <a:pt x="34775" y="1530"/>
                </a:cubicBezTo>
                <a:cubicBezTo>
                  <a:pt x="34794" y="1466"/>
                  <a:pt x="34813" y="1407"/>
                  <a:pt x="34841" y="1314"/>
                </a:cubicBezTo>
                <a:cubicBezTo>
                  <a:pt x="34862" y="1391"/>
                  <a:pt x="34871" y="1426"/>
                  <a:pt x="34881" y="1464"/>
                </a:cubicBezTo>
                <a:cubicBezTo>
                  <a:pt x="34896" y="1465"/>
                  <a:pt x="34914" y="1481"/>
                  <a:pt x="34928" y="1481"/>
                </a:cubicBezTo>
                <a:cubicBezTo>
                  <a:pt x="34941" y="1481"/>
                  <a:pt x="34950" y="1469"/>
                  <a:pt x="34952" y="1420"/>
                </a:cubicBezTo>
                <a:cubicBezTo>
                  <a:pt x="34943" y="1410"/>
                  <a:pt x="34934" y="1397"/>
                  <a:pt x="34925" y="1383"/>
                </a:cubicBezTo>
                <a:cubicBezTo>
                  <a:pt x="34928" y="1377"/>
                  <a:pt x="34931" y="1372"/>
                  <a:pt x="34932" y="1366"/>
                </a:cubicBezTo>
                <a:cubicBezTo>
                  <a:pt x="34940" y="1382"/>
                  <a:pt x="34947" y="1397"/>
                  <a:pt x="34954" y="1411"/>
                </a:cubicBezTo>
                <a:cubicBezTo>
                  <a:pt x="34953" y="1416"/>
                  <a:pt x="34952" y="1420"/>
                  <a:pt x="34952" y="1420"/>
                </a:cubicBezTo>
                <a:cubicBezTo>
                  <a:pt x="34977" y="1400"/>
                  <a:pt x="34997" y="1354"/>
                  <a:pt x="35023" y="1354"/>
                </a:cubicBezTo>
                <a:cubicBezTo>
                  <a:pt x="35033" y="1354"/>
                  <a:pt x="35045" y="1362"/>
                  <a:pt x="35057" y="1380"/>
                </a:cubicBezTo>
                <a:cubicBezTo>
                  <a:pt x="35065" y="1413"/>
                  <a:pt x="35072" y="1442"/>
                  <a:pt x="35075" y="1461"/>
                </a:cubicBezTo>
                <a:cubicBezTo>
                  <a:pt x="35116" y="1427"/>
                  <a:pt x="35156" y="1410"/>
                  <a:pt x="35195" y="1410"/>
                </a:cubicBezTo>
                <a:cubicBezTo>
                  <a:pt x="35246" y="1410"/>
                  <a:pt x="35296" y="1439"/>
                  <a:pt x="35346" y="1497"/>
                </a:cubicBezTo>
                <a:cubicBezTo>
                  <a:pt x="35352" y="1530"/>
                  <a:pt x="35356" y="1555"/>
                  <a:pt x="35362" y="1582"/>
                </a:cubicBezTo>
                <a:cubicBezTo>
                  <a:pt x="35396" y="1548"/>
                  <a:pt x="35406" y="1464"/>
                  <a:pt x="35453" y="1464"/>
                </a:cubicBezTo>
                <a:cubicBezTo>
                  <a:pt x="35454" y="1464"/>
                  <a:pt x="35456" y="1464"/>
                  <a:pt x="35458" y="1464"/>
                </a:cubicBezTo>
                <a:cubicBezTo>
                  <a:pt x="35482" y="1467"/>
                  <a:pt x="35508" y="1514"/>
                  <a:pt x="35531" y="1514"/>
                </a:cubicBezTo>
                <a:cubicBezTo>
                  <a:pt x="35540" y="1514"/>
                  <a:pt x="35549" y="1507"/>
                  <a:pt x="35556" y="1485"/>
                </a:cubicBezTo>
                <a:cubicBezTo>
                  <a:pt x="35578" y="1535"/>
                  <a:pt x="35599" y="1586"/>
                  <a:pt x="35625" y="1650"/>
                </a:cubicBezTo>
                <a:cubicBezTo>
                  <a:pt x="35631" y="1595"/>
                  <a:pt x="35636" y="1563"/>
                  <a:pt x="35640" y="1525"/>
                </a:cubicBezTo>
                <a:cubicBezTo>
                  <a:pt x="35664" y="1566"/>
                  <a:pt x="35686" y="1603"/>
                  <a:pt x="35708" y="1641"/>
                </a:cubicBezTo>
                <a:cubicBezTo>
                  <a:pt x="35736" y="1641"/>
                  <a:pt x="35765" y="1636"/>
                  <a:pt x="35794" y="1636"/>
                </a:cubicBezTo>
                <a:cubicBezTo>
                  <a:pt x="35811" y="1636"/>
                  <a:pt x="35829" y="1638"/>
                  <a:pt x="35846" y="1644"/>
                </a:cubicBezTo>
                <a:cubicBezTo>
                  <a:pt x="35888" y="1658"/>
                  <a:pt x="35938" y="1731"/>
                  <a:pt x="35971" y="1731"/>
                </a:cubicBezTo>
                <a:cubicBezTo>
                  <a:pt x="35975" y="1731"/>
                  <a:pt x="35979" y="1730"/>
                  <a:pt x="35983" y="1728"/>
                </a:cubicBezTo>
                <a:cubicBezTo>
                  <a:pt x="35995" y="1719"/>
                  <a:pt x="36007" y="1715"/>
                  <a:pt x="36018" y="1715"/>
                </a:cubicBezTo>
                <a:cubicBezTo>
                  <a:pt x="36047" y="1715"/>
                  <a:pt x="36071" y="1740"/>
                  <a:pt x="36098" y="1756"/>
                </a:cubicBezTo>
                <a:cubicBezTo>
                  <a:pt x="36111" y="1735"/>
                  <a:pt x="36123" y="1717"/>
                  <a:pt x="36133" y="1703"/>
                </a:cubicBezTo>
                <a:cubicBezTo>
                  <a:pt x="36145" y="1725"/>
                  <a:pt x="36152" y="1738"/>
                  <a:pt x="36170" y="1769"/>
                </a:cubicBezTo>
                <a:cubicBezTo>
                  <a:pt x="36192" y="1710"/>
                  <a:pt x="36215" y="1650"/>
                  <a:pt x="36245" y="1567"/>
                </a:cubicBezTo>
                <a:cubicBezTo>
                  <a:pt x="36249" y="1625"/>
                  <a:pt x="36252" y="1660"/>
                  <a:pt x="36254" y="1695"/>
                </a:cubicBezTo>
                <a:lnTo>
                  <a:pt x="36304" y="1695"/>
                </a:lnTo>
                <a:cubicBezTo>
                  <a:pt x="36305" y="1625"/>
                  <a:pt x="36305" y="1575"/>
                  <a:pt x="36305" y="1466"/>
                </a:cubicBezTo>
                <a:cubicBezTo>
                  <a:pt x="36357" y="1557"/>
                  <a:pt x="36387" y="1613"/>
                  <a:pt x="36415" y="1660"/>
                </a:cubicBezTo>
                <a:cubicBezTo>
                  <a:pt x="36417" y="1648"/>
                  <a:pt x="36420" y="1614"/>
                  <a:pt x="36421" y="1603"/>
                </a:cubicBezTo>
                <a:cubicBezTo>
                  <a:pt x="36474" y="1573"/>
                  <a:pt x="36518" y="1550"/>
                  <a:pt x="36564" y="1525"/>
                </a:cubicBezTo>
                <a:cubicBezTo>
                  <a:pt x="36576" y="1560"/>
                  <a:pt x="36586" y="1598"/>
                  <a:pt x="36599" y="1641"/>
                </a:cubicBezTo>
                <a:cubicBezTo>
                  <a:pt x="36607" y="1597"/>
                  <a:pt x="36614" y="1558"/>
                  <a:pt x="36623" y="1513"/>
                </a:cubicBezTo>
                <a:cubicBezTo>
                  <a:pt x="36645" y="1533"/>
                  <a:pt x="36664" y="1552"/>
                  <a:pt x="36682" y="1569"/>
                </a:cubicBezTo>
                <a:cubicBezTo>
                  <a:pt x="36691" y="1554"/>
                  <a:pt x="36698" y="1541"/>
                  <a:pt x="36707" y="1525"/>
                </a:cubicBezTo>
                <a:cubicBezTo>
                  <a:pt x="36718" y="1570"/>
                  <a:pt x="36726" y="1603"/>
                  <a:pt x="36729" y="1616"/>
                </a:cubicBezTo>
                <a:cubicBezTo>
                  <a:pt x="36776" y="1645"/>
                  <a:pt x="36816" y="1669"/>
                  <a:pt x="36857" y="1695"/>
                </a:cubicBezTo>
                <a:cubicBezTo>
                  <a:pt x="36860" y="1661"/>
                  <a:pt x="36863" y="1628"/>
                  <a:pt x="36866" y="1600"/>
                </a:cubicBezTo>
                <a:cubicBezTo>
                  <a:pt x="36969" y="1558"/>
                  <a:pt x="37070" y="1519"/>
                  <a:pt x="37178" y="1476"/>
                </a:cubicBezTo>
                <a:cubicBezTo>
                  <a:pt x="37182" y="1483"/>
                  <a:pt x="37194" y="1502"/>
                  <a:pt x="37211" y="1532"/>
                </a:cubicBezTo>
                <a:cubicBezTo>
                  <a:pt x="37234" y="1497"/>
                  <a:pt x="37259" y="1459"/>
                  <a:pt x="37287" y="1459"/>
                </a:cubicBezTo>
                <a:cubicBezTo>
                  <a:pt x="37305" y="1459"/>
                  <a:pt x="37324" y="1474"/>
                  <a:pt x="37344" y="1513"/>
                </a:cubicBezTo>
                <a:cubicBezTo>
                  <a:pt x="37356" y="1495"/>
                  <a:pt x="37364" y="1472"/>
                  <a:pt x="37375" y="1466"/>
                </a:cubicBezTo>
                <a:cubicBezTo>
                  <a:pt x="37381" y="1463"/>
                  <a:pt x="37388" y="1462"/>
                  <a:pt x="37395" y="1462"/>
                </a:cubicBezTo>
                <a:cubicBezTo>
                  <a:pt x="37406" y="1462"/>
                  <a:pt x="37416" y="1464"/>
                  <a:pt x="37423" y="1464"/>
                </a:cubicBezTo>
                <a:cubicBezTo>
                  <a:pt x="37448" y="1507"/>
                  <a:pt x="37466" y="1541"/>
                  <a:pt x="37485" y="1573"/>
                </a:cubicBezTo>
                <a:cubicBezTo>
                  <a:pt x="37524" y="1512"/>
                  <a:pt x="37563" y="1461"/>
                  <a:pt x="37619" y="1461"/>
                </a:cubicBezTo>
                <a:cubicBezTo>
                  <a:pt x="37620" y="1461"/>
                  <a:pt x="37621" y="1461"/>
                  <a:pt x="37622" y="1461"/>
                </a:cubicBezTo>
                <a:cubicBezTo>
                  <a:pt x="37686" y="1461"/>
                  <a:pt x="37742" y="1398"/>
                  <a:pt x="37809" y="1398"/>
                </a:cubicBezTo>
                <a:cubicBezTo>
                  <a:pt x="37816" y="1398"/>
                  <a:pt x="37823" y="1398"/>
                  <a:pt x="37829" y="1399"/>
                </a:cubicBezTo>
                <a:cubicBezTo>
                  <a:pt x="37833" y="1400"/>
                  <a:pt x="37837" y="1400"/>
                  <a:pt x="37841" y="1400"/>
                </a:cubicBezTo>
                <a:cubicBezTo>
                  <a:pt x="37882" y="1400"/>
                  <a:pt x="37929" y="1365"/>
                  <a:pt x="37956" y="1314"/>
                </a:cubicBezTo>
                <a:cubicBezTo>
                  <a:pt x="38028" y="1179"/>
                  <a:pt x="38122" y="1142"/>
                  <a:pt x="38200" y="1061"/>
                </a:cubicBezTo>
                <a:cubicBezTo>
                  <a:pt x="38219" y="1089"/>
                  <a:pt x="38229" y="1102"/>
                  <a:pt x="38244" y="1123"/>
                </a:cubicBezTo>
                <a:cubicBezTo>
                  <a:pt x="38275" y="1042"/>
                  <a:pt x="38304" y="967"/>
                  <a:pt x="38316" y="938"/>
                </a:cubicBezTo>
                <a:cubicBezTo>
                  <a:pt x="38380" y="879"/>
                  <a:pt x="38428" y="864"/>
                  <a:pt x="38450" y="805"/>
                </a:cubicBezTo>
                <a:cubicBezTo>
                  <a:pt x="38478" y="730"/>
                  <a:pt x="38527" y="742"/>
                  <a:pt x="38562" y="698"/>
                </a:cubicBezTo>
                <a:cubicBezTo>
                  <a:pt x="38553" y="662"/>
                  <a:pt x="38547" y="637"/>
                  <a:pt x="38538" y="599"/>
                </a:cubicBezTo>
                <a:cubicBezTo>
                  <a:pt x="38510" y="629"/>
                  <a:pt x="38485" y="654"/>
                  <a:pt x="38463" y="676"/>
                </a:cubicBezTo>
                <a:cubicBezTo>
                  <a:pt x="38447" y="649"/>
                  <a:pt x="38435" y="632"/>
                  <a:pt x="38430" y="623"/>
                </a:cubicBezTo>
                <a:cubicBezTo>
                  <a:pt x="38409" y="643"/>
                  <a:pt x="38393" y="659"/>
                  <a:pt x="38375" y="677"/>
                </a:cubicBezTo>
                <a:cubicBezTo>
                  <a:pt x="38359" y="624"/>
                  <a:pt x="38349" y="587"/>
                  <a:pt x="38340" y="556"/>
                </a:cubicBezTo>
                <a:cubicBezTo>
                  <a:pt x="38300" y="579"/>
                  <a:pt x="38268" y="608"/>
                  <a:pt x="38235" y="611"/>
                </a:cubicBezTo>
                <a:cubicBezTo>
                  <a:pt x="37947" y="634"/>
                  <a:pt x="37660" y="652"/>
                  <a:pt x="37373" y="674"/>
                </a:cubicBezTo>
                <a:cubicBezTo>
                  <a:pt x="37339" y="677"/>
                  <a:pt x="37307" y="705"/>
                  <a:pt x="37270" y="723"/>
                </a:cubicBezTo>
                <a:cubicBezTo>
                  <a:pt x="37235" y="681"/>
                  <a:pt x="37200" y="667"/>
                  <a:pt x="37164" y="667"/>
                </a:cubicBezTo>
                <a:cubicBezTo>
                  <a:pt x="37128" y="667"/>
                  <a:pt x="37091" y="681"/>
                  <a:pt x="37054" y="698"/>
                </a:cubicBezTo>
                <a:cubicBezTo>
                  <a:pt x="37036" y="705"/>
                  <a:pt x="37010" y="731"/>
                  <a:pt x="36999" y="731"/>
                </a:cubicBezTo>
                <a:cubicBezTo>
                  <a:pt x="36997" y="731"/>
                  <a:pt x="36996" y="730"/>
                  <a:pt x="36995" y="729"/>
                </a:cubicBezTo>
                <a:cubicBezTo>
                  <a:pt x="36981" y="694"/>
                  <a:pt x="36968" y="683"/>
                  <a:pt x="36955" y="683"/>
                </a:cubicBezTo>
                <a:cubicBezTo>
                  <a:pt x="36935" y="683"/>
                  <a:pt x="36916" y="707"/>
                  <a:pt x="36896" y="707"/>
                </a:cubicBezTo>
                <a:cubicBezTo>
                  <a:pt x="36891" y="707"/>
                  <a:pt x="36887" y="705"/>
                  <a:pt x="36882" y="702"/>
                </a:cubicBezTo>
                <a:cubicBezTo>
                  <a:pt x="36880" y="701"/>
                  <a:pt x="36878" y="700"/>
                  <a:pt x="36876" y="700"/>
                </a:cubicBezTo>
                <a:cubicBezTo>
                  <a:pt x="36859" y="700"/>
                  <a:pt x="36836" y="731"/>
                  <a:pt x="36824" y="731"/>
                </a:cubicBezTo>
                <a:cubicBezTo>
                  <a:pt x="36822" y="731"/>
                  <a:pt x="36820" y="730"/>
                  <a:pt x="36819" y="727"/>
                </a:cubicBezTo>
                <a:cubicBezTo>
                  <a:pt x="36791" y="678"/>
                  <a:pt x="36762" y="662"/>
                  <a:pt x="36735" y="662"/>
                </a:cubicBezTo>
                <a:cubicBezTo>
                  <a:pt x="36713" y="662"/>
                  <a:pt x="36691" y="673"/>
                  <a:pt x="36673" y="684"/>
                </a:cubicBezTo>
                <a:cubicBezTo>
                  <a:pt x="36660" y="692"/>
                  <a:pt x="36648" y="695"/>
                  <a:pt x="36635" y="695"/>
                </a:cubicBezTo>
                <a:cubicBezTo>
                  <a:pt x="36600" y="695"/>
                  <a:pt x="36565" y="672"/>
                  <a:pt x="36530" y="672"/>
                </a:cubicBezTo>
                <a:cubicBezTo>
                  <a:pt x="36524" y="672"/>
                  <a:pt x="36518" y="673"/>
                  <a:pt x="36513" y="674"/>
                </a:cubicBezTo>
                <a:cubicBezTo>
                  <a:pt x="36512" y="674"/>
                  <a:pt x="36512" y="674"/>
                  <a:pt x="36511" y="674"/>
                </a:cubicBezTo>
                <a:cubicBezTo>
                  <a:pt x="36494" y="674"/>
                  <a:pt x="36475" y="616"/>
                  <a:pt x="36457" y="616"/>
                </a:cubicBezTo>
                <a:cubicBezTo>
                  <a:pt x="36452" y="616"/>
                  <a:pt x="36447" y="622"/>
                  <a:pt x="36442" y="636"/>
                </a:cubicBezTo>
                <a:cubicBezTo>
                  <a:pt x="36435" y="657"/>
                  <a:pt x="36428" y="665"/>
                  <a:pt x="36422" y="665"/>
                </a:cubicBezTo>
                <a:cubicBezTo>
                  <a:pt x="36405" y="665"/>
                  <a:pt x="36390" y="609"/>
                  <a:pt x="36374" y="609"/>
                </a:cubicBezTo>
                <a:cubicBezTo>
                  <a:pt x="36370" y="609"/>
                  <a:pt x="36366" y="612"/>
                  <a:pt x="36362" y="618"/>
                </a:cubicBezTo>
                <a:cubicBezTo>
                  <a:pt x="36345" y="649"/>
                  <a:pt x="36317" y="659"/>
                  <a:pt x="36305" y="670"/>
                </a:cubicBezTo>
                <a:cubicBezTo>
                  <a:pt x="36235" y="643"/>
                  <a:pt x="36169" y="570"/>
                  <a:pt x="36110" y="570"/>
                </a:cubicBezTo>
                <a:cubicBezTo>
                  <a:pt x="36086" y="570"/>
                  <a:pt x="36063" y="581"/>
                  <a:pt x="36042" y="612"/>
                </a:cubicBezTo>
                <a:cubicBezTo>
                  <a:pt x="36008" y="595"/>
                  <a:pt x="35983" y="580"/>
                  <a:pt x="35956" y="567"/>
                </a:cubicBezTo>
                <a:cubicBezTo>
                  <a:pt x="35927" y="549"/>
                  <a:pt x="35898" y="531"/>
                  <a:pt x="35877" y="521"/>
                </a:cubicBezTo>
                <a:cubicBezTo>
                  <a:pt x="35831" y="539"/>
                  <a:pt x="35795" y="558"/>
                  <a:pt x="35758" y="567"/>
                </a:cubicBezTo>
                <a:cubicBezTo>
                  <a:pt x="35740" y="571"/>
                  <a:pt x="35722" y="573"/>
                  <a:pt x="35704" y="573"/>
                </a:cubicBezTo>
                <a:cubicBezTo>
                  <a:pt x="35613" y="573"/>
                  <a:pt x="35522" y="528"/>
                  <a:pt x="35431" y="515"/>
                </a:cubicBezTo>
                <a:cubicBezTo>
                  <a:pt x="35387" y="510"/>
                  <a:pt x="35344" y="508"/>
                  <a:pt x="35300" y="508"/>
                </a:cubicBezTo>
                <a:cubicBezTo>
                  <a:pt x="35228" y="508"/>
                  <a:pt x="35155" y="513"/>
                  <a:pt x="35082" y="514"/>
                </a:cubicBezTo>
                <a:cubicBezTo>
                  <a:pt x="35051" y="514"/>
                  <a:pt x="35019" y="516"/>
                  <a:pt x="34987" y="516"/>
                </a:cubicBezTo>
                <a:cubicBezTo>
                  <a:pt x="34963" y="516"/>
                  <a:pt x="34939" y="515"/>
                  <a:pt x="34915" y="511"/>
                </a:cubicBezTo>
                <a:cubicBezTo>
                  <a:pt x="34885" y="506"/>
                  <a:pt x="34856" y="477"/>
                  <a:pt x="34837" y="464"/>
                </a:cubicBezTo>
                <a:cubicBezTo>
                  <a:pt x="34810" y="481"/>
                  <a:pt x="34785" y="514"/>
                  <a:pt x="34768" y="514"/>
                </a:cubicBezTo>
                <a:cubicBezTo>
                  <a:pt x="34765" y="514"/>
                  <a:pt x="34761" y="512"/>
                  <a:pt x="34759" y="509"/>
                </a:cubicBezTo>
                <a:cubicBezTo>
                  <a:pt x="34715" y="466"/>
                  <a:pt x="34673" y="457"/>
                  <a:pt x="34631" y="457"/>
                </a:cubicBezTo>
                <a:cubicBezTo>
                  <a:pt x="34601" y="457"/>
                  <a:pt x="34571" y="462"/>
                  <a:pt x="34542" y="462"/>
                </a:cubicBezTo>
                <a:cubicBezTo>
                  <a:pt x="34528" y="462"/>
                  <a:pt x="34514" y="461"/>
                  <a:pt x="34500" y="458"/>
                </a:cubicBezTo>
                <a:cubicBezTo>
                  <a:pt x="34448" y="448"/>
                  <a:pt x="34394" y="430"/>
                  <a:pt x="34337" y="415"/>
                </a:cubicBezTo>
                <a:cubicBezTo>
                  <a:pt x="34329" y="427"/>
                  <a:pt x="34317" y="448"/>
                  <a:pt x="34307" y="465"/>
                </a:cubicBezTo>
                <a:cubicBezTo>
                  <a:pt x="34277" y="441"/>
                  <a:pt x="34252" y="404"/>
                  <a:pt x="34224" y="404"/>
                </a:cubicBezTo>
                <a:cubicBezTo>
                  <a:pt x="34212" y="404"/>
                  <a:pt x="34201" y="410"/>
                  <a:pt x="34188" y="426"/>
                </a:cubicBezTo>
                <a:cubicBezTo>
                  <a:pt x="34172" y="446"/>
                  <a:pt x="34147" y="457"/>
                  <a:pt x="34124" y="457"/>
                </a:cubicBezTo>
                <a:cubicBezTo>
                  <a:pt x="34111" y="457"/>
                  <a:pt x="34099" y="454"/>
                  <a:pt x="34088" y="448"/>
                </a:cubicBezTo>
                <a:cubicBezTo>
                  <a:pt x="33994" y="393"/>
                  <a:pt x="33900" y="349"/>
                  <a:pt x="33806" y="349"/>
                </a:cubicBezTo>
                <a:cubicBezTo>
                  <a:pt x="33803" y="349"/>
                  <a:pt x="33800" y="349"/>
                  <a:pt x="33797" y="349"/>
                </a:cubicBezTo>
                <a:cubicBezTo>
                  <a:pt x="33737" y="350"/>
                  <a:pt x="33678" y="353"/>
                  <a:pt x="33619" y="353"/>
                </a:cubicBezTo>
                <a:cubicBezTo>
                  <a:pt x="33581" y="353"/>
                  <a:pt x="33542" y="352"/>
                  <a:pt x="33504" y="348"/>
                </a:cubicBezTo>
                <a:cubicBezTo>
                  <a:pt x="33489" y="346"/>
                  <a:pt x="33474" y="345"/>
                  <a:pt x="33460" y="345"/>
                </a:cubicBezTo>
                <a:cubicBezTo>
                  <a:pt x="33425" y="345"/>
                  <a:pt x="33390" y="349"/>
                  <a:pt x="33355" y="349"/>
                </a:cubicBezTo>
                <a:cubicBezTo>
                  <a:pt x="33314" y="349"/>
                  <a:pt x="33272" y="344"/>
                  <a:pt x="33229" y="324"/>
                </a:cubicBezTo>
                <a:cubicBezTo>
                  <a:pt x="33175" y="300"/>
                  <a:pt x="33121" y="297"/>
                  <a:pt x="33067" y="297"/>
                </a:cubicBezTo>
                <a:cubicBezTo>
                  <a:pt x="33053" y="297"/>
                  <a:pt x="33038" y="298"/>
                  <a:pt x="33024" y="298"/>
                </a:cubicBezTo>
                <a:cubicBezTo>
                  <a:pt x="32996" y="298"/>
                  <a:pt x="32968" y="297"/>
                  <a:pt x="32940" y="293"/>
                </a:cubicBezTo>
                <a:cubicBezTo>
                  <a:pt x="32911" y="289"/>
                  <a:pt x="32882" y="255"/>
                  <a:pt x="32857" y="239"/>
                </a:cubicBezTo>
                <a:cubicBezTo>
                  <a:pt x="32840" y="265"/>
                  <a:pt x="32827" y="286"/>
                  <a:pt x="32817" y="302"/>
                </a:cubicBezTo>
                <a:cubicBezTo>
                  <a:pt x="32786" y="276"/>
                  <a:pt x="32761" y="238"/>
                  <a:pt x="32735" y="238"/>
                </a:cubicBezTo>
                <a:cubicBezTo>
                  <a:pt x="32724" y="238"/>
                  <a:pt x="32712" y="246"/>
                  <a:pt x="32699" y="265"/>
                </a:cubicBezTo>
                <a:cubicBezTo>
                  <a:pt x="32681" y="293"/>
                  <a:pt x="32661" y="305"/>
                  <a:pt x="32639" y="305"/>
                </a:cubicBezTo>
                <a:cubicBezTo>
                  <a:pt x="32613" y="305"/>
                  <a:pt x="32586" y="290"/>
                  <a:pt x="32558" y="268"/>
                </a:cubicBezTo>
                <a:cubicBezTo>
                  <a:pt x="32532" y="248"/>
                  <a:pt x="32505" y="231"/>
                  <a:pt x="32479" y="231"/>
                </a:cubicBezTo>
                <a:cubicBezTo>
                  <a:pt x="32454" y="231"/>
                  <a:pt x="32430" y="247"/>
                  <a:pt x="32411" y="292"/>
                </a:cubicBezTo>
                <a:cubicBezTo>
                  <a:pt x="32395" y="275"/>
                  <a:pt x="32378" y="246"/>
                  <a:pt x="32362" y="245"/>
                </a:cubicBezTo>
                <a:cubicBezTo>
                  <a:pt x="32358" y="244"/>
                  <a:pt x="32354" y="244"/>
                  <a:pt x="32350" y="244"/>
                </a:cubicBezTo>
                <a:cubicBezTo>
                  <a:pt x="32324" y="244"/>
                  <a:pt x="32296" y="254"/>
                  <a:pt x="32270" y="254"/>
                </a:cubicBezTo>
                <a:cubicBezTo>
                  <a:pt x="32254" y="254"/>
                  <a:pt x="32238" y="250"/>
                  <a:pt x="32225" y="234"/>
                </a:cubicBezTo>
                <a:cubicBezTo>
                  <a:pt x="32211" y="218"/>
                  <a:pt x="32199" y="212"/>
                  <a:pt x="32188" y="212"/>
                </a:cubicBezTo>
                <a:cubicBezTo>
                  <a:pt x="32160" y="212"/>
                  <a:pt x="32141" y="247"/>
                  <a:pt x="32115" y="247"/>
                </a:cubicBezTo>
                <a:cubicBezTo>
                  <a:pt x="32113" y="247"/>
                  <a:pt x="32110" y="247"/>
                  <a:pt x="32108" y="246"/>
                </a:cubicBezTo>
                <a:cubicBezTo>
                  <a:pt x="32091" y="242"/>
                  <a:pt x="32075" y="241"/>
                  <a:pt x="32058" y="241"/>
                </a:cubicBezTo>
                <a:cubicBezTo>
                  <a:pt x="32031" y="241"/>
                  <a:pt x="32004" y="244"/>
                  <a:pt x="31977" y="244"/>
                </a:cubicBezTo>
                <a:cubicBezTo>
                  <a:pt x="31964" y="244"/>
                  <a:pt x="31952" y="244"/>
                  <a:pt x="31940" y="242"/>
                </a:cubicBezTo>
                <a:cubicBezTo>
                  <a:pt x="31935" y="241"/>
                  <a:pt x="31930" y="240"/>
                  <a:pt x="31925" y="240"/>
                </a:cubicBezTo>
                <a:cubicBezTo>
                  <a:pt x="31899" y="240"/>
                  <a:pt x="31873" y="251"/>
                  <a:pt x="31846" y="251"/>
                </a:cubicBezTo>
                <a:cubicBezTo>
                  <a:pt x="31819" y="251"/>
                  <a:pt x="31792" y="240"/>
                  <a:pt x="31765" y="196"/>
                </a:cubicBezTo>
                <a:cubicBezTo>
                  <a:pt x="31751" y="232"/>
                  <a:pt x="31736" y="244"/>
                  <a:pt x="31721" y="244"/>
                </a:cubicBezTo>
                <a:cubicBezTo>
                  <a:pt x="31689" y="244"/>
                  <a:pt x="31655" y="194"/>
                  <a:pt x="31622" y="190"/>
                </a:cubicBezTo>
                <a:cubicBezTo>
                  <a:pt x="31606" y="188"/>
                  <a:pt x="31589" y="182"/>
                  <a:pt x="31572" y="182"/>
                </a:cubicBezTo>
                <a:cubicBezTo>
                  <a:pt x="31549" y="182"/>
                  <a:pt x="31527" y="194"/>
                  <a:pt x="31513" y="245"/>
                </a:cubicBezTo>
                <a:cubicBezTo>
                  <a:pt x="31509" y="237"/>
                  <a:pt x="31506" y="230"/>
                  <a:pt x="31501" y="224"/>
                </a:cubicBezTo>
                <a:cubicBezTo>
                  <a:pt x="31494" y="212"/>
                  <a:pt x="31485" y="190"/>
                  <a:pt x="31479" y="190"/>
                </a:cubicBezTo>
                <a:cubicBezTo>
                  <a:pt x="31438" y="190"/>
                  <a:pt x="31398" y="190"/>
                  <a:pt x="31357" y="190"/>
                </a:cubicBezTo>
                <a:cubicBezTo>
                  <a:pt x="31258" y="190"/>
                  <a:pt x="31159" y="191"/>
                  <a:pt x="31060" y="192"/>
                </a:cubicBezTo>
                <a:cubicBezTo>
                  <a:pt x="31047" y="192"/>
                  <a:pt x="31033" y="189"/>
                  <a:pt x="31019" y="189"/>
                </a:cubicBezTo>
                <a:cubicBezTo>
                  <a:pt x="30993" y="189"/>
                  <a:pt x="30967" y="198"/>
                  <a:pt x="30950" y="248"/>
                </a:cubicBezTo>
                <a:cubicBezTo>
                  <a:pt x="30949" y="249"/>
                  <a:pt x="30948" y="249"/>
                  <a:pt x="30947" y="249"/>
                </a:cubicBezTo>
                <a:cubicBezTo>
                  <a:pt x="30944" y="249"/>
                  <a:pt x="30939" y="248"/>
                  <a:pt x="30937" y="248"/>
                </a:cubicBezTo>
                <a:cubicBezTo>
                  <a:pt x="30906" y="218"/>
                  <a:pt x="30876" y="196"/>
                  <a:pt x="30847" y="193"/>
                </a:cubicBezTo>
                <a:cubicBezTo>
                  <a:pt x="30830" y="192"/>
                  <a:pt x="30814" y="192"/>
                  <a:pt x="30797" y="192"/>
                </a:cubicBezTo>
                <a:cubicBezTo>
                  <a:pt x="30763" y="192"/>
                  <a:pt x="30729" y="193"/>
                  <a:pt x="30696" y="193"/>
                </a:cubicBezTo>
                <a:cubicBezTo>
                  <a:pt x="30672" y="193"/>
                  <a:pt x="30648" y="192"/>
                  <a:pt x="30625" y="190"/>
                </a:cubicBezTo>
                <a:cubicBezTo>
                  <a:pt x="30585" y="187"/>
                  <a:pt x="30545" y="162"/>
                  <a:pt x="30503" y="145"/>
                </a:cubicBezTo>
                <a:cubicBezTo>
                  <a:pt x="30486" y="188"/>
                  <a:pt x="30462" y="198"/>
                  <a:pt x="30437" y="198"/>
                </a:cubicBezTo>
                <a:cubicBezTo>
                  <a:pt x="30410" y="198"/>
                  <a:pt x="30382" y="187"/>
                  <a:pt x="30355" y="187"/>
                </a:cubicBezTo>
                <a:cubicBezTo>
                  <a:pt x="30330" y="187"/>
                  <a:pt x="30306" y="198"/>
                  <a:pt x="30289" y="240"/>
                </a:cubicBezTo>
                <a:cubicBezTo>
                  <a:pt x="30268" y="225"/>
                  <a:pt x="30246" y="197"/>
                  <a:pt x="30227" y="197"/>
                </a:cubicBezTo>
                <a:cubicBezTo>
                  <a:pt x="30226" y="197"/>
                  <a:pt x="30225" y="197"/>
                  <a:pt x="30224" y="197"/>
                </a:cubicBezTo>
                <a:cubicBezTo>
                  <a:pt x="30221" y="198"/>
                  <a:pt x="30217" y="198"/>
                  <a:pt x="30214" y="198"/>
                </a:cubicBezTo>
                <a:cubicBezTo>
                  <a:pt x="30189" y="198"/>
                  <a:pt x="30164" y="191"/>
                  <a:pt x="30139" y="191"/>
                </a:cubicBezTo>
                <a:cubicBezTo>
                  <a:pt x="30110" y="191"/>
                  <a:pt x="30083" y="201"/>
                  <a:pt x="30060" y="245"/>
                </a:cubicBezTo>
                <a:cubicBezTo>
                  <a:pt x="30035" y="194"/>
                  <a:pt x="30006" y="177"/>
                  <a:pt x="29980" y="177"/>
                </a:cubicBezTo>
                <a:cubicBezTo>
                  <a:pt x="29955" y="177"/>
                  <a:pt x="29932" y="191"/>
                  <a:pt x="29916" y="205"/>
                </a:cubicBezTo>
                <a:cubicBezTo>
                  <a:pt x="29904" y="215"/>
                  <a:pt x="29892" y="219"/>
                  <a:pt x="29881" y="219"/>
                </a:cubicBezTo>
                <a:cubicBezTo>
                  <a:pt x="29850" y="219"/>
                  <a:pt x="29819" y="189"/>
                  <a:pt x="29790" y="189"/>
                </a:cubicBezTo>
                <a:cubicBezTo>
                  <a:pt x="29783" y="189"/>
                  <a:pt x="29776" y="191"/>
                  <a:pt x="29770" y="195"/>
                </a:cubicBezTo>
                <a:cubicBezTo>
                  <a:pt x="29761" y="199"/>
                  <a:pt x="29751" y="201"/>
                  <a:pt x="29741" y="201"/>
                </a:cubicBezTo>
                <a:cubicBezTo>
                  <a:pt x="29730" y="201"/>
                  <a:pt x="29718" y="199"/>
                  <a:pt x="29706" y="199"/>
                </a:cubicBezTo>
                <a:cubicBezTo>
                  <a:pt x="29684" y="199"/>
                  <a:pt x="29661" y="206"/>
                  <a:pt x="29642" y="248"/>
                </a:cubicBezTo>
                <a:cubicBezTo>
                  <a:pt x="29640" y="252"/>
                  <a:pt x="29637" y="254"/>
                  <a:pt x="29633" y="254"/>
                </a:cubicBezTo>
                <a:cubicBezTo>
                  <a:pt x="29618" y="254"/>
                  <a:pt x="29594" y="226"/>
                  <a:pt x="29572" y="226"/>
                </a:cubicBezTo>
                <a:cubicBezTo>
                  <a:pt x="29561" y="226"/>
                  <a:pt x="29551" y="233"/>
                  <a:pt x="29543" y="252"/>
                </a:cubicBezTo>
                <a:cubicBezTo>
                  <a:pt x="29541" y="257"/>
                  <a:pt x="29536" y="260"/>
                  <a:pt x="29530" y="260"/>
                </a:cubicBezTo>
                <a:cubicBezTo>
                  <a:pt x="29524" y="260"/>
                  <a:pt x="29518" y="257"/>
                  <a:pt x="29515" y="252"/>
                </a:cubicBezTo>
                <a:cubicBezTo>
                  <a:pt x="29496" y="217"/>
                  <a:pt x="29479" y="201"/>
                  <a:pt x="29462" y="201"/>
                </a:cubicBezTo>
                <a:cubicBezTo>
                  <a:pt x="29446" y="201"/>
                  <a:pt x="29430" y="215"/>
                  <a:pt x="29415" y="240"/>
                </a:cubicBezTo>
                <a:cubicBezTo>
                  <a:pt x="29395" y="201"/>
                  <a:pt x="29375" y="191"/>
                  <a:pt x="29355" y="191"/>
                </a:cubicBezTo>
                <a:cubicBezTo>
                  <a:pt x="29333" y="191"/>
                  <a:pt x="29311" y="203"/>
                  <a:pt x="29290" y="203"/>
                </a:cubicBezTo>
                <a:cubicBezTo>
                  <a:pt x="29287" y="203"/>
                  <a:pt x="29284" y="202"/>
                  <a:pt x="29281" y="202"/>
                </a:cubicBezTo>
                <a:cubicBezTo>
                  <a:pt x="29280" y="202"/>
                  <a:pt x="29279" y="201"/>
                  <a:pt x="29278" y="201"/>
                </a:cubicBezTo>
                <a:cubicBezTo>
                  <a:pt x="29260" y="201"/>
                  <a:pt x="29242" y="229"/>
                  <a:pt x="29227" y="242"/>
                </a:cubicBezTo>
                <a:cubicBezTo>
                  <a:pt x="29208" y="228"/>
                  <a:pt x="29186" y="202"/>
                  <a:pt x="29165" y="200"/>
                </a:cubicBezTo>
                <a:cubicBezTo>
                  <a:pt x="29140" y="199"/>
                  <a:pt x="29114" y="199"/>
                  <a:pt x="29089" y="199"/>
                </a:cubicBezTo>
                <a:cubicBezTo>
                  <a:pt x="29038" y="199"/>
                  <a:pt x="28987" y="200"/>
                  <a:pt x="28936" y="200"/>
                </a:cubicBezTo>
                <a:cubicBezTo>
                  <a:pt x="28910" y="200"/>
                  <a:pt x="28885" y="200"/>
                  <a:pt x="28859" y="199"/>
                </a:cubicBezTo>
                <a:cubicBezTo>
                  <a:pt x="28802" y="196"/>
                  <a:pt x="28744" y="175"/>
                  <a:pt x="28683" y="161"/>
                </a:cubicBezTo>
                <a:cubicBezTo>
                  <a:pt x="28678" y="170"/>
                  <a:pt x="28669" y="187"/>
                  <a:pt x="28669" y="187"/>
                </a:cubicBezTo>
                <a:cubicBezTo>
                  <a:pt x="28615" y="171"/>
                  <a:pt x="28571" y="149"/>
                  <a:pt x="28528" y="147"/>
                </a:cubicBezTo>
                <a:cubicBezTo>
                  <a:pt x="28503" y="146"/>
                  <a:pt x="28477" y="142"/>
                  <a:pt x="28452" y="142"/>
                </a:cubicBezTo>
                <a:cubicBezTo>
                  <a:pt x="28416" y="142"/>
                  <a:pt x="28381" y="150"/>
                  <a:pt x="28350" y="186"/>
                </a:cubicBezTo>
                <a:cubicBezTo>
                  <a:pt x="28326" y="156"/>
                  <a:pt x="28301" y="148"/>
                  <a:pt x="28277" y="148"/>
                </a:cubicBezTo>
                <a:cubicBezTo>
                  <a:pt x="28246" y="148"/>
                  <a:pt x="28216" y="161"/>
                  <a:pt x="28187" y="161"/>
                </a:cubicBezTo>
                <a:cubicBezTo>
                  <a:pt x="28169" y="161"/>
                  <a:pt x="28151" y="156"/>
                  <a:pt x="28134" y="139"/>
                </a:cubicBezTo>
                <a:cubicBezTo>
                  <a:pt x="28098" y="102"/>
                  <a:pt x="28065" y="94"/>
                  <a:pt x="28033" y="94"/>
                </a:cubicBezTo>
                <a:cubicBezTo>
                  <a:pt x="28008" y="94"/>
                  <a:pt x="27984" y="99"/>
                  <a:pt x="27960" y="99"/>
                </a:cubicBezTo>
                <a:cubicBezTo>
                  <a:pt x="27943" y="99"/>
                  <a:pt x="27927" y="97"/>
                  <a:pt x="27910" y="89"/>
                </a:cubicBezTo>
                <a:cubicBezTo>
                  <a:pt x="27885" y="139"/>
                  <a:pt x="27865" y="178"/>
                  <a:pt x="27859" y="190"/>
                </a:cubicBezTo>
                <a:cubicBezTo>
                  <a:pt x="27773" y="174"/>
                  <a:pt x="27712" y="152"/>
                  <a:pt x="27650" y="152"/>
                </a:cubicBezTo>
                <a:cubicBezTo>
                  <a:pt x="27608" y="152"/>
                  <a:pt x="27562" y="82"/>
                  <a:pt x="27521" y="82"/>
                </a:cubicBezTo>
                <a:cubicBezTo>
                  <a:pt x="27501" y="82"/>
                  <a:pt x="27481" y="99"/>
                  <a:pt x="27464" y="149"/>
                </a:cubicBezTo>
                <a:cubicBezTo>
                  <a:pt x="27453" y="130"/>
                  <a:pt x="27441" y="111"/>
                  <a:pt x="27428" y="89"/>
                </a:cubicBezTo>
                <a:cubicBezTo>
                  <a:pt x="27401" y="143"/>
                  <a:pt x="27359" y="105"/>
                  <a:pt x="27326" y="140"/>
                </a:cubicBezTo>
                <a:cubicBezTo>
                  <a:pt x="27321" y="145"/>
                  <a:pt x="27316" y="148"/>
                  <a:pt x="27311" y="148"/>
                </a:cubicBezTo>
                <a:cubicBezTo>
                  <a:pt x="27285" y="148"/>
                  <a:pt x="27257" y="91"/>
                  <a:pt x="27227" y="91"/>
                </a:cubicBezTo>
                <a:cubicBezTo>
                  <a:pt x="27215" y="91"/>
                  <a:pt x="27203" y="100"/>
                  <a:pt x="27191" y="125"/>
                </a:cubicBezTo>
                <a:cubicBezTo>
                  <a:pt x="27178" y="151"/>
                  <a:pt x="27161" y="164"/>
                  <a:pt x="27142" y="164"/>
                </a:cubicBezTo>
                <a:cubicBezTo>
                  <a:pt x="27118" y="164"/>
                  <a:pt x="27092" y="143"/>
                  <a:pt x="27069" y="97"/>
                </a:cubicBezTo>
                <a:cubicBezTo>
                  <a:pt x="27062" y="121"/>
                  <a:pt x="27053" y="129"/>
                  <a:pt x="27043" y="129"/>
                </a:cubicBezTo>
                <a:cubicBezTo>
                  <a:pt x="27022" y="129"/>
                  <a:pt x="26998" y="94"/>
                  <a:pt x="26976" y="94"/>
                </a:cubicBezTo>
                <a:cubicBezTo>
                  <a:pt x="26963" y="94"/>
                  <a:pt x="26951" y="107"/>
                  <a:pt x="26942" y="147"/>
                </a:cubicBezTo>
                <a:cubicBezTo>
                  <a:pt x="26944" y="170"/>
                  <a:pt x="26947" y="214"/>
                  <a:pt x="26950" y="259"/>
                </a:cubicBezTo>
                <a:cubicBezTo>
                  <a:pt x="26902" y="202"/>
                  <a:pt x="26860" y="150"/>
                  <a:pt x="26817" y="99"/>
                </a:cubicBezTo>
                <a:cubicBezTo>
                  <a:pt x="26807" y="119"/>
                  <a:pt x="26796" y="126"/>
                  <a:pt x="26785" y="126"/>
                </a:cubicBezTo>
                <a:cubicBezTo>
                  <a:pt x="26761" y="126"/>
                  <a:pt x="26734" y="97"/>
                  <a:pt x="26707" y="97"/>
                </a:cubicBezTo>
                <a:cubicBezTo>
                  <a:pt x="26692" y="97"/>
                  <a:pt x="26677" y="106"/>
                  <a:pt x="26663" y="133"/>
                </a:cubicBezTo>
                <a:cubicBezTo>
                  <a:pt x="26661" y="140"/>
                  <a:pt x="26646" y="172"/>
                  <a:pt x="26632" y="208"/>
                </a:cubicBezTo>
                <a:cubicBezTo>
                  <a:pt x="26610" y="171"/>
                  <a:pt x="26588" y="133"/>
                  <a:pt x="26567" y="99"/>
                </a:cubicBezTo>
                <a:lnTo>
                  <a:pt x="26470" y="99"/>
                </a:lnTo>
                <a:cubicBezTo>
                  <a:pt x="26461" y="131"/>
                  <a:pt x="26448" y="177"/>
                  <a:pt x="26438" y="214"/>
                </a:cubicBezTo>
                <a:cubicBezTo>
                  <a:pt x="26345" y="167"/>
                  <a:pt x="26256" y="92"/>
                  <a:pt x="26173" y="92"/>
                </a:cubicBezTo>
                <a:cubicBezTo>
                  <a:pt x="26134" y="92"/>
                  <a:pt x="26096" y="108"/>
                  <a:pt x="26059" y="150"/>
                </a:cubicBezTo>
                <a:cubicBezTo>
                  <a:pt x="26026" y="133"/>
                  <a:pt x="25996" y="108"/>
                  <a:pt x="25965" y="100"/>
                </a:cubicBezTo>
                <a:cubicBezTo>
                  <a:pt x="25959" y="99"/>
                  <a:pt x="25954" y="98"/>
                  <a:pt x="25948" y="98"/>
                </a:cubicBezTo>
                <a:cubicBezTo>
                  <a:pt x="25901" y="98"/>
                  <a:pt x="25857" y="141"/>
                  <a:pt x="25810" y="141"/>
                </a:cubicBezTo>
                <a:cubicBezTo>
                  <a:pt x="25791" y="141"/>
                  <a:pt x="25772" y="135"/>
                  <a:pt x="25752" y="117"/>
                </a:cubicBezTo>
                <a:cubicBezTo>
                  <a:pt x="25737" y="149"/>
                  <a:pt x="25721" y="160"/>
                  <a:pt x="25704" y="160"/>
                </a:cubicBezTo>
                <a:cubicBezTo>
                  <a:pt x="25667" y="160"/>
                  <a:pt x="25628" y="103"/>
                  <a:pt x="25592" y="103"/>
                </a:cubicBezTo>
                <a:cubicBezTo>
                  <a:pt x="25591" y="103"/>
                  <a:pt x="25591" y="103"/>
                  <a:pt x="25590" y="103"/>
                </a:cubicBezTo>
                <a:cubicBezTo>
                  <a:pt x="25533" y="108"/>
                  <a:pt x="25478" y="139"/>
                  <a:pt x="25424" y="158"/>
                </a:cubicBezTo>
                <a:cubicBezTo>
                  <a:pt x="25421" y="159"/>
                  <a:pt x="25418" y="159"/>
                  <a:pt x="25415" y="159"/>
                </a:cubicBezTo>
                <a:cubicBezTo>
                  <a:pt x="25413" y="159"/>
                  <a:pt x="25411" y="159"/>
                  <a:pt x="25409" y="158"/>
                </a:cubicBezTo>
                <a:cubicBezTo>
                  <a:pt x="25384" y="134"/>
                  <a:pt x="25361" y="97"/>
                  <a:pt x="25337" y="97"/>
                </a:cubicBezTo>
                <a:cubicBezTo>
                  <a:pt x="25325" y="97"/>
                  <a:pt x="25312" y="106"/>
                  <a:pt x="25299" y="128"/>
                </a:cubicBezTo>
                <a:cubicBezTo>
                  <a:pt x="25296" y="134"/>
                  <a:pt x="25292" y="136"/>
                  <a:pt x="25288" y="136"/>
                </a:cubicBezTo>
                <a:cubicBezTo>
                  <a:pt x="25272" y="136"/>
                  <a:pt x="25250" y="106"/>
                  <a:pt x="25231" y="106"/>
                </a:cubicBezTo>
                <a:cubicBezTo>
                  <a:pt x="25220" y="106"/>
                  <a:pt x="25209" y="118"/>
                  <a:pt x="25202" y="156"/>
                </a:cubicBezTo>
                <a:cubicBezTo>
                  <a:pt x="25200" y="165"/>
                  <a:pt x="25192" y="168"/>
                  <a:pt x="25180" y="168"/>
                </a:cubicBezTo>
                <a:cubicBezTo>
                  <a:pt x="25166" y="168"/>
                  <a:pt x="25148" y="163"/>
                  <a:pt x="25135" y="156"/>
                </a:cubicBezTo>
                <a:cubicBezTo>
                  <a:pt x="25110" y="144"/>
                  <a:pt x="25078" y="91"/>
                  <a:pt x="25055" y="91"/>
                </a:cubicBezTo>
                <a:cubicBezTo>
                  <a:pt x="25047" y="91"/>
                  <a:pt x="25041" y="97"/>
                  <a:pt x="25035" y="111"/>
                </a:cubicBezTo>
                <a:cubicBezTo>
                  <a:pt x="25027" y="135"/>
                  <a:pt x="25018" y="143"/>
                  <a:pt x="25010" y="143"/>
                </a:cubicBezTo>
                <a:cubicBezTo>
                  <a:pt x="24990" y="143"/>
                  <a:pt x="24972" y="93"/>
                  <a:pt x="24951" y="93"/>
                </a:cubicBezTo>
                <a:cubicBezTo>
                  <a:pt x="24948" y="93"/>
                  <a:pt x="24945" y="95"/>
                  <a:pt x="24941" y="97"/>
                </a:cubicBezTo>
                <a:cubicBezTo>
                  <a:pt x="24931" y="107"/>
                  <a:pt x="24919" y="110"/>
                  <a:pt x="24905" y="110"/>
                </a:cubicBezTo>
                <a:cubicBezTo>
                  <a:pt x="24887" y="110"/>
                  <a:pt x="24868" y="104"/>
                  <a:pt x="24849" y="104"/>
                </a:cubicBezTo>
                <a:cubicBezTo>
                  <a:pt x="24844" y="104"/>
                  <a:pt x="24838" y="105"/>
                  <a:pt x="24832" y="106"/>
                </a:cubicBezTo>
                <a:cubicBezTo>
                  <a:pt x="24799" y="114"/>
                  <a:pt x="24768" y="139"/>
                  <a:pt x="24762" y="142"/>
                </a:cubicBezTo>
                <a:cubicBezTo>
                  <a:pt x="24716" y="128"/>
                  <a:pt x="24678" y="102"/>
                  <a:pt x="24653" y="102"/>
                </a:cubicBezTo>
                <a:cubicBezTo>
                  <a:pt x="24646" y="102"/>
                  <a:pt x="24639" y="104"/>
                  <a:pt x="24634" y="111"/>
                </a:cubicBezTo>
                <a:cubicBezTo>
                  <a:pt x="24568" y="189"/>
                  <a:pt x="24493" y="152"/>
                  <a:pt x="24411" y="219"/>
                </a:cubicBezTo>
                <a:lnTo>
                  <a:pt x="24411" y="219"/>
                </a:lnTo>
                <a:cubicBezTo>
                  <a:pt x="24409" y="209"/>
                  <a:pt x="24407" y="199"/>
                  <a:pt x="24404" y="189"/>
                </a:cubicBezTo>
                <a:lnTo>
                  <a:pt x="24404" y="189"/>
                </a:lnTo>
                <a:cubicBezTo>
                  <a:pt x="24403" y="200"/>
                  <a:pt x="24401" y="214"/>
                  <a:pt x="24398" y="230"/>
                </a:cubicBezTo>
                <a:cubicBezTo>
                  <a:pt x="24403" y="226"/>
                  <a:pt x="24407" y="222"/>
                  <a:pt x="24411" y="219"/>
                </a:cubicBezTo>
                <a:lnTo>
                  <a:pt x="24411" y="219"/>
                </a:lnTo>
                <a:cubicBezTo>
                  <a:pt x="24413" y="226"/>
                  <a:pt x="24414" y="234"/>
                  <a:pt x="24415" y="242"/>
                </a:cubicBezTo>
                <a:cubicBezTo>
                  <a:pt x="24415" y="245"/>
                  <a:pt x="24413" y="250"/>
                  <a:pt x="24410" y="250"/>
                </a:cubicBezTo>
                <a:cubicBezTo>
                  <a:pt x="24406" y="250"/>
                  <a:pt x="24402" y="245"/>
                  <a:pt x="24398" y="230"/>
                </a:cubicBezTo>
                <a:cubicBezTo>
                  <a:pt x="24393" y="230"/>
                  <a:pt x="24395" y="196"/>
                  <a:pt x="24397" y="162"/>
                </a:cubicBezTo>
                <a:lnTo>
                  <a:pt x="24397" y="162"/>
                </a:lnTo>
                <a:cubicBezTo>
                  <a:pt x="24399" y="171"/>
                  <a:pt x="24402" y="180"/>
                  <a:pt x="24404" y="189"/>
                </a:cubicBezTo>
                <a:lnTo>
                  <a:pt x="24404" y="189"/>
                </a:lnTo>
                <a:cubicBezTo>
                  <a:pt x="24410" y="146"/>
                  <a:pt x="24410" y="136"/>
                  <a:pt x="24409" y="136"/>
                </a:cubicBezTo>
                <a:cubicBezTo>
                  <a:pt x="24382" y="124"/>
                  <a:pt x="24354" y="124"/>
                  <a:pt x="24329" y="103"/>
                </a:cubicBezTo>
                <a:cubicBezTo>
                  <a:pt x="24327" y="101"/>
                  <a:pt x="24324" y="100"/>
                  <a:pt x="24322" y="100"/>
                </a:cubicBezTo>
                <a:cubicBezTo>
                  <a:pt x="24306" y="100"/>
                  <a:pt x="24301" y="151"/>
                  <a:pt x="24284" y="151"/>
                </a:cubicBezTo>
                <a:cubicBezTo>
                  <a:pt x="24279" y="151"/>
                  <a:pt x="24272" y="145"/>
                  <a:pt x="24263" y="131"/>
                </a:cubicBezTo>
                <a:cubicBezTo>
                  <a:pt x="24256" y="119"/>
                  <a:pt x="24242" y="113"/>
                  <a:pt x="24227" y="113"/>
                </a:cubicBezTo>
                <a:cubicBezTo>
                  <a:pt x="24214" y="113"/>
                  <a:pt x="24200" y="118"/>
                  <a:pt x="24191" y="128"/>
                </a:cubicBezTo>
                <a:cubicBezTo>
                  <a:pt x="24166" y="155"/>
                  <a:pt x="24142" y="167"/>
                  <a:pt x="24117" y="167"/>
                </a:cubicBezTo>
                <a:cubicBezTo>
                  <a:pt x="24083" y="167"/>
                  <a:pt x="24048" y="144"/>
                  <a:pt x="24011" y="106"/>
                </a:cubicBezTo>
                <a:cubicBezTo>
                  <a:pt x="23994" y="152"/>
                  <a:pt x="23973" y="168"/>
                  <a:pt x="23954" y="168"/>
                </a:cubicBezTo>
                <a:cubicBezTo>
                  <a:pt x="23930" y="168"/>
                  <a:pt x="23908" y="145"/>
                  <a:pt x="23892" y="125"/>
                </a:cubicBezTo>
                <a:cubicBezTo>
                  <a:pt x="23840" y="142"/>
                  <a:pt x="23808" y="162"/>
                  <a:pt x="23776" y="162"/>
                </a:cubicBezTo>
                <a:cubicBezTo>
                  <a:pt x="23775" y="162"/>
                  <a:pt x="23774" y="162"/>
                  <a:pt x="23773" y="162"/>
                </a:cubicBezTo>
                <a:cubicBezTo>
                  <a:pt x="23744" y="161"/>
                  <a:pt x="23708" y="127"/>
                  <a:pt x="23681" y="127"/>
                </a:cubicBezTo>
                <a:cubicBezTo>
                  <a:pt x="23674" y="127"/>
                  <a:pt x="23668" y="129"/>
                  <a:pt x="23663" y="134"/>
                </a:cubicBezTo>
                <a:cubicBezTo>
                  <a:pt x="23656" y="141"/>
                  <a:pt x="23649" y="144"/>
                  <a:pt x="23643" y="144"/>
                </a:cubicBezTo>
                <a:cubicBezTo>
                  <a:pt x="23619" y="144"/>
                  <a:pt x="23600" y="102"/>
                  <a:pt x="23576" y="102"/>
                </a:cubicBezTo>
                <a:cubicBezTo>
                  <a:pt x="23573" y="102"/>
                  <a:pt x="23569" y="103"/>
                  <a:pt x="23566" y="105"/>
                </a:cubicBezTo>
                <a:cubicBezTo>
                  <a:pt x="23551" y="113"/>
                  <a:pt x="23536" y="115"/>
                  <a:pt x="23520" y="115"/>
                </a:cubicBezTo>
                <a:cubicBezTo>
                  <a:pt x="23496" y="115"/>
                  <a:pt x="23472" y="109"/>
                  <a:pt x="23455" y="109"/>
                </a:cubicBezTo>
                <a:cubicBezTo>
                  <a:pt x="23413" y="158"/>
                  <a:pt x="23382" y="195"/>
                  <a:pt x="23354" y="224"/>
                </a:cubicBezTo>
                <a:cubicBezTo>
                  <a:pt x="23308" y="170"/>
                  <a:pt x="23268" y="121"/>
                  <a:pt x="23229" y="74"/>
                </a:cubicBezTo>
                <a:cubicBezTo>
                  <a:pt x="23227" y="72"/>
                  <a:pt x="23225" y="71"/>
                  <a:pt x="23223" y="71"/>
                </a:cubicBezTo>
                <a:cubicBezTo>
                  <a:pt x="23218" y="71"/>
                  <a:pt x="23213" y="74"/>
                  <a:pt x="23208" y="75"/>
                </a:cubicBezTo>
                <a:cubicBezTo>
                  <a:pt x="23210" y="120"/>
                  <a:pt x="23210" y="164"/>
                  <a:pt x="23210" y="231"/>
                </a:cubicBezTo>
                <a:cubicBezTo>
                  <a:pt x="23165" y="218"/>
                  <a:pt x="23124" y="206"/>
                  <a:pt x="23082" y="193"/>
                </a:cubicBezTo>
                <a:cubicBezTo>
                  <a:pt x="23064" y="200"/>
                  <a:pt x="23043" y="208"/>
                  <a:pt x="23015" y="218"/>
                </a:cubicBezTo>
                <a:cubicBezTo>
                  <a:pt x="23029" y="172"/>
                  <a:pt x="23035" y="150"/>
                  <a:pt x="23043" y="115"/>
                </a:cubicBezTo>
                <a:cubicBezTo>
                  <a:pt x="23039" y="114"/>
                  <a:pt x="23035" y="114"/>
                  <a:pt x="23031" y="114"/>
                </a:cubicBezTo>
                <a:cubicBezTo>
                  <a:pt x="22951" y="114"/>
                  <a:pt x="22979" y="303"/>
                  <a:pt x="22915" y="336"/>
                </a:cubicBezTo>
                <a:cubicBezTo>
                  <a:pt x="22912" y="262"/>
                  <a:pt x="22915" y="175"/>
                  <a:pt x="22873" y="139"/>
                </a:cubicBezTo>
                <a:cubicBezTo>
                  <a:pt x="22836" y="106"/>
                  <a:pt x="22796" y="87"/>
                  <a:pt x="22761" y="64"/>
                </a:cubicBezTo>
                <a:cubicBezTo>
                  <a:pt x="22727" y="81"/>
                  <a:pt x="22695" y="93"/>
                  <a:pt x="22664" y="114"/>
                </a:cubicBezTo>
                <a:cubicBezTo>
                  <a:pt x="22648" y="125"/>
                  <a:pt x="22631" y="129"/>
                  <a:pt x="22614" y="129"/>
                </a:cubicBezTo>
                <a:cubicBezTo>
                  <a:pt x="22547" y="129"/>
                  <a:pt x="22475" y="57"/>
                  <a:pt x="22408" y="57"/>
                </a:cubicBezTo>
                <a:cubicBezTo>
                  <a:pt x="22379" y="57"/>
                  <a:pt x="22352" y="70"/>
                  <a:pt x="22325" y="108"/>
                </a:cubicBezTo>
                <a:cubicBezTo>
                  <a:pt x="22300" y="71"/>
                  <a:pt x="22277" y="52"/>
                  <a:pt x="22255" y="52"/>
                </a:cubicBezTo>
                <a:cubicBezTo>
                  <a:pt x="22233" y="52"/>
                  <a:pt x="22212" y="71"/>
                  <a:pt x="22193" y="109"/>
                </a:cubicBezTo>
                <a:cubicBezTo>
                  <a:pt x="22166" y="65"/>
                  <a:pt x="22138" y="54"/>
                  <a:pt x="22111" y="54"/>
                </a:cubicBezTo>
                <a:cubicBezTo>
                  <a:pt x="22086" y="54"/>
                  <a:pt x="22062" y="62"/>
                  <a:pt x="22038" y="62"/>
                </a:cubicBezTo>
                <a:cubicBezTo>
                  <a:pt x="22038" y="62"/>
                  <a:pt x="22037" y="62"/>
                  <a:pt x="22036" y="62"/>
                </a:cubicBezTo>
                <a:cubicBezTo>
                  <a:pt x="22006" y="62"/>
                  <a:pt x="21980" y="95"/>
                  <a:pt x="21955" y="111"/>
                </a:cubicBezTo>
                <a:cubicBezTo>
                  <a:pt x="21922" y="93"/>
                  <a:pt x="21893" y="68"/>
                  <a:pt x="21863" y="61"/>
                </a:cubicBezTo>
                <a:cubicBezTo>
                  <a:pt x="21846" y="57"/>
                  <a:pt x="21829" y="56"/>
                  <a:pt x="21812" y="56"/>
                </a:cubicBezTo>
                <a:cubicBezTo>
                  <a:pt x="21767" y="56"/>
                  <a:pt x="21721" y="65"/>
                  <a:pt x="21676" y="65"/>
                </a:cubicBezTo>
                <a:cubicBezTo>
                  <a:pt x="21625" y="65"/>
                  <a:pt x="21574" y="54"/>
                  <a:pt x="21522" y="6"/>
                </a:cubicBezTo>
                <a:cubicBezTo>
                  <a:pt x="21518" y="2"/>
                  <a:pt x="21512" y="0"/>
                  <a:pt x="215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3341875" y="4141651"/>
            <a:ext cx="2052810" cy="1010837"/>
          </a:xfrm>
          <a:custGeom>
            <a:avLst/>
            <a:gdLst/>
            <a:ahLst/>
            <a:cxnLst/>
            <a:rect l="l" t="t" r="r" b="b"/>
            <a:pathLst>
              <a:path w="111158" h="54736" extrusionOk="0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5503627" y="864773"/>
            <a:ext cx="1023377" cy="1023394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7556250" y="1262550"/>
            <a:ext cx="1170900" cy="1170900"/>
          </a:xfrm>
          <a:prstGeom prst="ellipse">
            <a:avLst/>
          </a:pr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6"/>
          <p:cNvGrpSpPr/>
          <p:nvPr/>
        </p:nvGrpSpPr>
        <p:grpSpPr>
          <a:xfrm>
            <a:off x="7864563" y="1553088"/>
            <a:ext cx="706675" cy="589825"/>
            <a:chOff x="770025" y="3995925"/>
            <a:chExt cx="706675" cy="589825"/>
          </a:xfrm>
        </p:grpSpPr>
        <p:sp>
          <p:nvSpPr>
            <p:cNvPr id="160" name="Google Shape;160;p26"/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6"/>
          <p:cNvSpPr/>
          <p:nvPr/>
        </p:nvSpPr>
        <p:spPr>
          <a:xfrm>
            <a:off x="6138050" y="1888186"/>
            <a:ext cx="2292713" cy="2180335"/>
          </a:xfrm>
          <a:custGeom>
            <a:avLst/>
            <a:gdLst/>
            <a:ahLst/>
            <a:cxnLst/>
            <a:rect l="l" t="t" r="r" b="b"/>
            <a:pathLst>
              <a:path w="77818" h="74010" extrusionOk="0">
                <a:moveTo>
                  <a:pt x="26885" y="0"/>
                </a:moveTo>
                <a:lnTo>
                  <a:pt x="27475" y="21266"/>
                </a:lnTo>
                <a:lnTo>
                  <a:pt x="7432" y="14134"/>
                </a:lnTo>
                <a:lnTo>
                  <a:pt x="20407" y="30993"/>
                </a:lnTo>
                <a:lnTo>
                  <a:pt x="0" y="37004"/>
                </a:lnTo>
                <a:lnTo>
                  <a:pt x="20407" y="43017"/>
                </a:lnTo>
                <a:lnTo>
                  <a:pt x="7432" y="59874"/>
                </a:lnTo>
                <a:lnTo>
                  <a:pt x="27475" y="52744"/>
                </a:lnTo>
                <a:lnTo>
                  <a:pt x="26885" y="74010"/>
                </a:lnTo>
                <a:lnTo>
                  <a:pt x="26885" y="74010"/>
                </a:lnTo>
                <a:lnTo>
                  <a:pt x="38909" y="56460"/>
                </a:lnTo>
                <a:lnTo>
                  <a:pt x="50933" y="74010"/>
                </a:lnTo>
                <a:lnTo>
                  <a:pt x="50933" y="74010"/>
                </a:lnTo>
                <a:lnTo>
                  <a:pt x="50344" y="52744"/>
                </a:lnTo>
                <a:lnTo>
                  <a:pt x="70387" y="59874"/>
                </a:lnTo>
                <a:lnTo>
                  <a:pt x="57412" y="43017"/>
                </a:lnTo>
                <a:lnTo>
                  <a:pt x="77818" y="37004"/>
                </a:lnTo>
                <a:lnTo>
                  <a:pt x="57412" y="30993"/>
                </a:lnTo>
                <a:lnTo>
                  <a:pt x="70387" y="14134"/>
                </a:lnTo>
                <a:lnTo>
                  <a:pt x="70387" y="14134"/>
                </a:lnTo>
                <a:lnTo>
                  <a:pt x="50344" y="21266"/>
                </a:lnTo>
                <a:lnTo>
                  <a:pt x="50933" y="0"/>
                </a:lnTo>
                <a:lnTo>
                  <a:pt x="38909" y="17550"/>
                </a:lnTo>
                <a:lnTo>
                  <a:pt x="26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360602" y="234196"/>
            <a:ext cx="400943" cy="393566"/>
          </a:xfrm>
          <a:custGeom>
            <a:avLst/>
            <a:gdLst/>
            <a:ahLst/>
            <a:cxnLst/>
            <a:rect l="l" t="t" r="r" b="b"/>
            <a:pathLst>
              <a:path w="31739" h="31155" extrusionOk="0">
                <a:moveTo>
                  <a:pt x="3472" y="909"/>
                </a:moveTo>
                <a:cubicBezTo>
                  <a:pt x="3765" y="909"/>
                  <a:pt x="4058" y="1020"/>
                  <a:pt x="4281" y="1244"/>
                </a:cubicBezTo>
                <a:lnTo>
                  <a:pt x="5803" y="2766"/>
                </a:lnTo>
                <a:lnTo>
                  <a:pt x="2769" y="5802"/>
                </a:lnTo>
                <a:lnTo>
                  <a:pt x="1246" y="4280"/>
                </a:lnTo>
                <a:cubicBezTo>
                  <a:pt x="1030" y="4065"/>
                  <a:pt x="910" y="3777"/>
                  <a:pt x="910" y="3470"/>
                </a:cubicBezTo>
                <a:cubicBezTo>
                  <a:pt x="910" y="3164"/>
                  <a:pt x="1030" y="2878"/>
                  <a:pt x="1246" y="2660"/>
                </a:cubicBezTo>
                <a:lnTo>
                  <a:pt x="2663" y="1244"/>
                </a:lnTo>
                <a:cubicBezTo>
                  <a:pt x="2886" y="1020"/>
                  <a:pt x="3179" y="909"/>
                  <a:pt x="3472" y="909"/>
                </a:cubicBezTo>
                <a:close/>
                <a:moveTo>
                  <a:pt x="15701" y="7696"/>
                </a:moveTo>
                <a:cubicBezTo>
                  <a:pt x="15584" y="7696"/>
                  <a:pt x="15468" y="7741"/>
                  <a:pt x="15378" y="7829"/>
                </a:cubicBezTo>
                <a:cubicBezTo>
                  <a:pt x="15201" y="8008"/>
                  <a:pt x="15201" y="8297"/>
                  <a:pt x="15378" y="8474"/>
                </a:cubicBezTo>
                <a:lnTo>
                  <a:pt x="18366" y="11463"/>
                </a:lnTo>
                <a:cubicBezTo>
                  <a:pt x="18455" y="11552"/>
                  <a:pt x="18572" y="11598"/>
                  <a:pt x="18690" y="11598"/>
                </a:cubicBezTo>
                <a:cubicBezTo>
                  <a:pt x="18806" y="11598"/>
                  <a:pt x="18923" y="11552"/>
                  <a:pt x="19014" y="11463"/>
                </a:cubicBezTo>
                <a:cubicBezTo>
                  <a:pt x="19191" y="11286"/>
                  <a:pt x="19191" y="10997"/>
                  <a:pt x="19014" y="10818"/>
                </a:cubicBezTo>
                <a:lnTo>
                  <a:pt x="16025" y="7829"/>
                </a:lnTo>
                <a:cubicBezTo>
                  <a:pt x="15935" y="7741"/>
                  <a:pt x="15818" y="7696"/>
                  <a:pt x="15701" y="7696"/>
                </a:cubicBezTo>
                <a:close/>
                <a:moveTo>
                  <a:pt x="12509" y="2718"/>
                </a:moveTo>
                <a:cubicBezTo>
                  <a:pt x="12802" y="2718"/>
                  <a:pt x="13078" y="2831"/>
                  <a:pt x="13285" y="3039"/>
                </a:cubicBezTo>
                <a:lnTo>
                  <a:pt x="20810" y="10566"/>
                </a:lnTo>
                <a:cubicBezTo>
                  <a:pt x="21019" y="10771"/>
                  <a:pt x="21133" y="11047"/>
                  <a:pt x="21133" y="11341"/>
                </a:cubicBezTo>
                <a:cubicBezTo>
                  <a:pt x="21133" y="11634"/>
                  <a:pt x="21019" y="11910"/>
                  <a:pt x="20810" y="12117"/>
                </a:cubicBezTo>
                <a:lnTo>
                  <a:pt x="20237" y="12689"/>
                </a:lnTo>
                <a:lnTo>
                  <a:pt x="19665" y="13263"/>
                </a:lnTo>
                <a:cubicBezTo>
                  <a:pt x="19456" y="13469"/>
                  <a:pt x="19182" y="13585"/>
                  <a:pt x="18888" y="13585"/>
                </a:cubicBezTo>
                <a:cubicBezTo>
                  <a:pt x="18595" y="13585"/>
                  <a:pt x="18319" y="13472"/>
                  <a:pt x="18113" y="13263"/>
                </a:cubicBezTo>
                <a:lnTo>
                  <a:pt x="13069" y="8220"/>
                </a:lnTo>
                <a:lnTo>
                  <a:pt x="10588" y="5739"/>
                </a:lnTo>
                <a:cubicBezTo>
                  <a:pt x="10156" y="5311"/>
                  <a:pt x="10156" y="4614"/>
                  <a:pt x="10585" y="4187"/>
                </a:cubicBezTo>
                <a:lnTo>
                  <a:pt x="11734" y="3039"/>
                </a:lnTo>
                <a:cubicBezTo>
                  <a:pt x="11941" y="2833"/>
                  <a:pt x="12215" y="2718"/>
                  <a:pt x="12509" y="2718"/>
                </a:cubicBezTo>
                <a:close/>
                <a:moveTo>
                  <a:pt x="10088" y="6533"/>
                </a:moveTo>
                <a:lnTo>
                  <a:pt x="12098" y="8542"/>
                </a:lnTo>
                <a:lnTo>
                  <a:pt x="6870" y="13770"/>
                </a:lnTo>
                <a:lnTo>
                  <a:pt x="4862" y="11761"/>
                </a:lnTo>
                <a:lnTo>
                  <a:pt x="10088" y="6533"/>
                </a:lnTo>
                <a:close/>
                <a:moveTo>
                  <a:pt x="13922" y="13735"/>
                </a:moveTo>
                <a:cubicBezTo>
                  <a:pt x="13805" y="13735"/>
                  <a:pt x="13688" y="13780"/>
                  <a:pt x="13598" y="13868"/>
                </a:cubicBezTo>
                <a:lnTo>
                  <a:pt x="13171" y="14297"/>
                </a:lnTo>
                <a:cubicBezTo>
                  <a:pt x="12993" y="14474"/>
                  <a:pt x="12993" y="14763"/>
                  <a:pt x="13171" y="14941"/>
                </a:cubicBezTo>
                <a:cubicBezTo>
                  <a:pt x="13259" y="15031"/>
                  <a:pt x="13377" y="15076"/>
                  <a:pt x="13494" y="15076"/>
                </a:cubicBezTo>
                <a:cubicBezTo>
                  <a:pt x="13612" y="15076"/>
                  <a:pt x="13727" y="15031"/>
                  <a:pt x="13818" y="14941"/>
                </a:cubicBezTo>
                <a:lnTo>
                  <a:pt x="14246" y="14513"/>
                </a:lnTo>
                <a:cubicBezTo>
                  <a:pt x="14423" y="14336"/>
                  <a:pt x="14423" y="14047"/>
                  <a:pt x="14246" y="13868"/>
                </a:cubicBezTo>
                <a:cubicBezTo>
                  <a:pt x="14156" y="13780"/>
                  <a:pt x="14039" y="13735"/>
                  <a:pt x="13922" y="13735"/>
                </a:cubicBezTo>
                <a:close/>
                <a:moveTo>
                  <a:pt x="15368" y="16074"/>
                </a:moveTo>
                <a:cubicBezTo>
                  <a:pt x="15131" y="16074"/>
                  <a:pt x="14931" y="16257"/>
                  <a:pt x="14915" y="16499"/>
                </a:cubicBezTo>
                <a:cubicBezTo>
                  <a:pt x="14882" y="16998"/>
                  <a:pt x="15065" y="17486"/>
                  <a:pt x="15416" y="17838"/>
                </a:cubicBezTo>
                <a:cubicBezTo>
                  <a:pt x="15742" y="18164"/>
                  <a:pt x="16180" y="18342"/>
                  <a:pt x="16639" y="18342"/>
                </a:cubicBezTo>
                <a:cubicBezTo>
                  <a:pt x="16678" y="18342"/>
                  <a:pt x="16718" y="18341"/>
                  <a:pt x="16759" y="18339"/>
                </a:cubicBezTo>
                <a:cubicBezTo>
                  <a:pt x="17010" y="18323"/>
                  <a:pt x="17199" y="18105"/>
                  <a:pt x="17181" y="17853"/>
                </a:cubicBezTo>
                <a:cubicBezTo>
                  <a:pt x="17164" y="17612"/>
                  <a:pt x="16964" y="17428"/>
                  <a:pt x="16727" y="17428"/>
                </a:cubicBezTo>
                <a:cubicBezTo>
                  <a:pt x="16716" y="17428"/>
                  <a:pt x="16705" y="17429"/>
                  <a:pt x="16694" y="17430"/>
                </a:cubicBezTo>
                <a:cubicBezTo>
                  <a:pt x="16675" y="17431"/>
                  <a:pt x="16656" y="17432"/>
                  <a:pt x="16637" y="17432"/>
                </a:cubicBezTo>
                <a:cubicBezTo>
                  <a:pt x="16422" y="17432"/>
                  <a:pt x="16215" y="17345"/>
                  <a:pt x="16062" y="17192"/>
                </a:cubicBezTo>
                <a:cubicBezTo>
                  <a:pt x="15896" y="17026"/>
                  <a:pt x="15810" y="16795"/>
                  <a:pt x="15825" y="16561"/>
                </a:cubicBezTo>
                <a:cubicBezTo>
                  <a:pt x="15843" y="16310"/>
                  <a:pt x="15654" y="16092"/>
                  <a:pt x="15401" y="16075"/>
                </a:cubicBezTo>
                <a:cubicBezTo>
                  <a:pt x="15390" y="16074"/>
                  <a:pt x="15379" y="16074"/>
                  <a:pt x="15368" y="16074"/>
                </a:cubicBezTo>
                <a:close/>
                <a:moveTo>
                  <a:pt x="19063" y="18876"/>
                </a:moveTo>
                <a:cubicBezTo>
                  <a:pt x="18946" y="18876"/>
                  <a:pt x="18830" y="18920"/>
                  <a:pt x="18741" y="19008"/>
                </a:cubicBezTo>
                <a:lnTo>
                  <a:pt x="18313" y="19437"/>
                </a:lnTo>
                <a:cubicBezTo>
                  <a:pt x="18136" y="19614"/>
                  <a:pt x="18136" y="19904"/>
                  <a:pt x="18313" y="20081"/>
                </a:cubicBezTo>
                <a:cubicBezTo>
                  <a:pt x="18402" y="20171"/>
                  <a:pt x="18519" y="20216"/>
                  <a:pt x="18637" y="20216"/>
                </a:cubicBezTo>
                <a:cubicBezTo>
                  <a:pt x="18754" y="20216"/>
                  <a:pt x="18870" y="20171"/>
                  <a:pt x="18961" y="20081"/>
                </a:cubicBezTo>
                <a:lnTo>
                  <a:pt x="19388" y="19655"/>
                </a:lnTo>
                <a:cubicBezTo>
                  <a:pt x="19566" y="19476"/>
                  <a:pt x="19566" y="19187"/>
                  <a:pt x="19388" y="19008"/>
                </a:cubicBezTo>
                <a:cubicBezTo>
                  <a:pt x="19298" y="18920"/>
                  <a:pt x="19180" y="18876"/>
                  <a:pt x="19063" y="18876"/>
                </a:cubicBezTo>
                <a:close/>
                <a:moveTo>
                  <a:pt x="12745" y="9188"/>
                </a:moveTo>
                <a:lnTo>
                  <a:pt x="17467" y="13911"/>
                </a:lnTo>
                <a:cubicBezTo>
                  <a:pt x="17848" y="14291"/>
                  <a:pt x="18351" y="14498"/>
                  <a:pt x="18888" y="14498"/>
                </a:cubicBezTo>
                <a:cubicBezTo>
                  <a:pt x="19426" y="14498"/>
                  <a:pt x="19931" y="14291"/>
                  <a:pt x="20309" y="13911"/>
                </a:cubicBezTo>
                <a:lnTo>
                  <a:pt x="20561" y="13658"/>
                </a:lnTo>
                <a:lnTo>
                  <a:pt x="25630" y="18727"/>
                </a:lnTo>
                <a:cubicBezTo>
                  <a:pt x="25926" y="19023"/>
                  <a:pt x="26091" y="19420"/>
                  <a:pt x="26091" y="19839"/>
                </a:cubicBezTo>
                <a:cubicBezTo>
                  <a:pt x="26091" y="20042"/>
                  <a:pt x="26053" y="20239"/>
                  <a:pt x="25979" y="20422"/>
                </a:cubicBezTo>
                <a:cubicBezTo>
                  <a:pt x="25978" y="20425"/>
                  <a:pt x="25975" y="20430"/>
                  <a:pt x="25973" y="20436"/>
                </a:cubicBezTo>
                <a:cubicBezTo>
                  <a:pt x="25896" y="20626"/>
                  <a:pt x="25780" y="20802"/>
                  <a:pt x="25630" y="20952"/>
                </a:cubicBezTo>
                <a:lnTo>
                  <a:pt x="20954" y="25627"/>
                </a:lnTo>
                <a:cubicBezTo>
                  <a:pt x="20647" y="25934"/>
                  <a:pt x="20244" y="26087"/>
                  <a:pt x="19841" y="26087"/>
                </a:cubicBezTo>
                <a:cubicBezTo>
                  <a:pt x="19438" y="26087"/>
                  <a:pt x="19036" y="25934"/>
                  <a:pt x="18729" y="25627"/>
                </a:cubicBezTo>
                <a:lnTo>
                  <a:pt x="7518" y="14415"/>
                </a:lnTo>
                <a:lnTo>
                  <a:pt x="12745" y="9188"/>
                </a:lnTo>
                <a:close/>
                <a:moveTo>
                  <a:pt x="29827" y="27160"/>
                </a:moveTo>
                <a:cubicBezTo>
                  <a:pt x="30541" y="29125"/>
                  <a:pt x="30131" y="29782"/>
                  <a:pt x="29958" y="29956"/>
                </a:cubicBezTo>
                <a:cubicBezTo>
                  <a:pt x="29773" y="30140"/>
                  <a:pt x="29468" y="30231"/>
                  <a:pt x="29064" y="30231"/>
                </a:cubicBezTo>
                <a:cubicBezTo>
                  <a:pt x="28566" y="30231"/>
                  <a:pt x="27919" y="30093"/>
                  <a:pt x="27166" y="29823"/>
                </a:cubicBezTo>
                <a:cubicBezTo>
                  <a:pt x="27547" y="29369"/>
                  <a:pt x="27976" y="28906"/>
                  <a:pt x="28440" y="28441"/>
                </a:cubicBezTo>
                <a:cubicBezTo>
                  <a:pt x="28908" y="27973"/>
                  <a:pt x="29373" y="27545"/>
                  <a:pt x="29827" y="27160"/>
                </a:cubicBezTo>
                <a:close/>
                <a:moveTo>
                  <a:pt x="3475" y="0"/>
                </a:moveTo>
                <a:cubicBezTo>
                  <a:pt x="2948" y="0"/>
                  <a:pt x="2421" y="201"/>
                  <a:pt x="2019" y="602"/>
                </a:cubicBezTo>
                <a:lnTo>
                  <a:pt x="603" y="2019"/>
                </a:lnTo>
                <a:cubicBezTo>
                  <a:pt x="215" y="2406"/>
                  <a:pt x="0" y="2924"/>
                  <a:pt x="0" y="3473"/>
                </a:cubicBezTo>
                <a:cubicBezTo>
                  <a:pt x="0" y="4022"/>
                  <a:pt x="215" y="4540"/>
                  <a:pt x="603" y="4929"/>
                </a:cubicBezTo>
                <a:lnTo>
                  <a:pt x="2125" y="6452"/>
                </a:lnTo>
                <a:lnTo>
                  <a:pt x="1951" y="6626"/>
                </a:lnTo>
                <a:cubicBezTo>
                  <a:pt x="1482" y="7095"/>
                  <a:pt x="1223" y="7719"/>
                  <a:pt x="1223" y="8383"/>
                </a:cubicBezTo>
                <a:cubicBezTo>
                  <a:pt x="1223" y="8634"/>
                  <a:pt x="1428" y="8839"/>
                  <a:pt x="1679" y="8839"/>
                </a:cubicBezTo>
                <a:cubicBezTo>
                  <a:pt x="1930" y="8839"/>
                  <a:pt x="2135" y="8634"/>
                  <a:pt x="2135" y="8383"/>
                </a:cubicBezTo>
                <a:cubicBezTo>
                  <a:pt x="2135" y="7964"/>
                  <a:pt x="2298" y="7567"/>
                  <a:pt x="2596" y="7271"/>
                </a:cubicBezTo>
                <a:lnTo>
                  <a:pt x="3094" y="6773"/>
                </a:lnTo>
                <a:lnTo>
                  <a:pt x="6774" y="3093"/>
                </a:lnTo>
                <a:lnTo>
                  <a:pt x="7270" y="2598"/>
                </a:lnTo>
                <a:cubicBezTo>
                  <a:pt x="7567" y="2300"/>
                  <a:pt x="7962" y="2137"/>
                  <a:pt x="8383" y="2137"/>
                </a:cubicBezTo>
                <a:cubicBezTo>
                  <a:pt x="8802" y="2137"/>
                  <a:pt x="9198" y="2299"/>
                  <a:pt x="9495" y="2598"/>
                </a:cubicBezTo>
                <a:lnTo>
                  <a:pt x="10191" y="3294"/>
                </a:lnTo>
                <a:lnTo>
                  <a:pt x="9940" y="3546"/>
                </a:lnTo>
                <a:cubicBezTo>
                  <a:pt x="9330" y="4154"/>
                  <a:pt x="9194" y="5061"/>
                  <a:pt x="9533" y="5802"/>
                </a:cubicBezTo>
                <a:lnTo>
                  <a:pt x="4216" y="11120"/>
                </a:lnTo>
                <a:lnTo>
                  <a:pt x="3020" y="9924"/>
                </a:lnTo>
                <a:cubicBezTo>
                  <a:pt x="2931" y="9835"/>
                  <a:pt x="2815" y="9790"/>
                  <a:pt x="2698" y="9790"/>
                </a:cubicBezTo>
                <a:cubicBezTo>
                  <a:pt x="2581" y="9790"/>
                  <a:pt x="2464" y="9835"/>
                  <a:pt x="2375" y="9924"/>
                </a:cubicBezTo>
                <a:cubicBezTo>
                  <a:pt x="2198" y="10101"/>
                  <a:pt x="2198" y="10390"/>
                  <a:pt x="2375" y="10569"/>
                </a:cubicBezTo>
                <a:lnTo>
                  <a:pt x="18085" y="26278"/>
                </a:lnTo>
                <a:cubicBezTo>
                  <a:pt x="18569" y="26762"/>
                  <a:pt x="19206" y="27005"/>
                  <a:pt x="19842" y="27005"/>
                </a:cubicBezTo>
                <a:cubicBezTo>
                  <a:pt x="20063" y="27005"/>
                  <a:pt x="20284" y="26974"/>
                  <a:pt x="20500" y="26915"/>
                </a:cubicBezTo>
                <a:cubicBezTo>
                  <a:pt x="22070" y="28208"/>
                  <a:pt x="24075" y="29475"/>
                  <a:pt x="25796" y="30254"/>
                </a:cubicBezTo>
                <a:cubicBezTo>
                  <a:pt x="27121" y="30854"/>
                  <a:pt x="28210" y="31155"/>
                  <a:pt x="29059" y="31155"/>
                </a:cubicBezTo>
                <a:cubicBezTo>
                  <a:pt x="29721" y="31155"/>
                  <a:pt x="30238" y="30972"/>
                  <a:pt x="30605" y="30607"/>
                </a:cubicBezTo>
                <a:cubicBezTo>
                  <a:pt x="31738" y="29466"/>
                  <a:pt x="30877" y="27023"/>
                  <a:pt x="29957" y="25176"/>
                </a:cubicBezTo>
                <a:cubicBezTo>
                  <a:pt x="29877" y="25017"/>
                  <a:pt x="29716" y="24923"/>
                  <a:pt x="29548" y="24923"/>
                </a:cubicBezTo>
                <a:cubicBezTo>
                  <a:pt x="29480" y="24923"/>
                  <a:pt x="29411" y="24939"/>
                  <a:pt x="29345" y="24972"/>
                </a:cubicBezTo>
                <a:cubicBezTo>
                  <a:pt x="29120" y="25084"/>
                  <a:pt x="29028" y="25358"/>
                  <a:pt x="29141" y="25583"/>
                </a:cubicBezTo>
                <a:cubicBezTo>
                  <a:pt x="29262" y="25827"/>
                  <a:pt x="29370" y="26057"/>
                  <a:pt x="29468" y="26276"/>
                </a:cubicBezTo>
                <a:cubicBezTo>
                  <a:pt x="28922" y="26723"/>
                  <a:pt x="28360" y="27232"/>
                  <a:pt x="27797" y="27795"/>
                </a:cubicBezTo>
                <a:cubicBezTo>
                  <a:pt x="27234" y="28359"/>
                  <a:pt x="26725" y="28919"/>
                  <a:pt x="26279" y="29466"/>
                </a:cubicBezTo>
                <a:cubicBezTo>
                  <a:pt x="26243" y="29450"/>
                  <a:pt x="26208" y="29435"/>
                  <a:pt x="26173" y="29419"/>
                </a:cubicBezTo>
                <a:cubicBezTo>
                  <a:pt x="24632" y="28721"/>
                  <a:pt x="22851" y="27611"/>
                  <a:pt x="21392" y="26458"/>
                </a:cubicBezTo>
                <a:cubicBezTo>
                  <a:pt x="21463" y="26401"/>
                  <a:pt x="21534" y="26339"/>
                  <a:pt x="21599" y="26272"/>
                </a:cubicBezTo>
                <a:lnTo>
                  <a:pt x="26274" y="21597"/>
                </a:lnTo>
                <a:cubicBezTo>
                  <a:pt x="26341" y="21531"/>
                  <a:pt x="26403" y="21460"/>
                  <a:pt x="26461" y="21389"/>
                </a:cubicBezTo>
                <a:cubicBezTo>
                  <a:pt x="27024" y="22102"/>
                  <a:pt x="27584" y="22901"/>
                  <a:pt x="28098" y="23729"/>
                </a:cubicBezTo>
                <a:cubicBezTo>
                  <a:pt x="28186" y="23868"/>
                  <a:pt x="28333" y="23944"/>
                  <a:pt x="28486" y="23944"/>
                </a:cubicBezTo>
                <a:cubicBezTo>
                  <a:pt x="28568" y="23944"/>
                  <a:pt x="28651" y="23923"/>
                  <a:pt x="28726" y="23876"/>
                </a:cubicBezTo>
                <a:cubicBezTo>
                  <a:pt x="28940" y="23744"/>
                  <a:pt x="29006" y="23463"/>
                  <a:pt x="28875" y="23248"/>
                </a:cubicBezTo>
                <a:cubicBezTo>
                  <a:pt x="28263" y="22264"/>
                  <a:pt x="27588" y="21318"/>
                  <a:pt x="26915" y="20499"/>
                </a:cubicBezTo>
                <a:cubicBezTo>
                  <a:pt x="26972" y="20287"/>
                  <a:pt x="27002" y="20066"/>
                  <a:pt x="27002" y="19841"/>
                </a:cubicBezTo>
                <a:cubicBezTo>
                  <a:pt x="27002" y="19176"/>
                  <a:pt x="26744" y="18553"/>
                  <a:pt x="26274" y="18084"/>
                </a:cubicBezTo>
                <a:lnTo>
                  <a:pt x="21205" y="13015"/>
                </a:lnTo>
                <a:lnTo>
                  <a:pt x="21458" y="12763"/>
                </a:lnTo>
                <a:cubicBezTo>
                  <a:pt x="21838" y="12383"/>
                  <a:pt x="22046" y="11879"/>
                  <a:pt x="22046" y="11342"/>
                </a:cubicBezTo>
                <a:cubicBezTo>
                  <a:pt x="22046" y="10805"/>
                  <a:pt x="21838" y="10299"/>
                  <a:pt x="21458" y="9921"/>
                </a:cubicBezTo>
                <a:lnTo>
                  <a:pt x="13931" y="2395"/>
                </a:lnTo>
                <a:cubicBezTo>
                  <a:pt x="13551" y="2015"/>
                  <a:pt x="13047" y="1807"/>
                  <a:pt x="12510" y="1807"/>
                </a:cubicBezTo>
                <a:cubicBezTo>
                  <a:pt x="11973" y="1807"/>
                  <a:pt x="11469" y="2015"/>
                  <a:pt x="11090" y="2395"/>
                </a:cubicBezTo>
                <a:lnTo>
                  <a:pt x="10838" y="2647"/>
                </a:lnTo>
                <a:lnTo>
                  <a:pt x="10141" y="1950"/>
                </a:lnTo>
                <a:cubicBezTo>
                  <a:pt x="9672" y="1481"/>
                  <a:pt x="9048" y="1222"/>
                  <a:pt x="8384" y="1222"/>
                </a:cubicBezTo>
                <a:cubicBezTo>
                  <a:pt x="7720" y="1222"/>
                  <a:pt x="7096" y="1481"/>
                  <a:pt x="6627" y="1950"/>
                </a:cubicBezTo>
                <a:lnTo>
                  <a:pt x="6453" y="2124"/>
                </a:lnTo>
                <a:lnTo>
                  <a:pt x="4930" y="602"/>
                </a:lnTo>
                <a:cubicBezTo>
                  <a:pt x="4529" y="201"/>
                  <a:pt x="4002" y="0"/>
                  <a:pt x="3475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39E8F7AC-1E65-42F9-8BC7-2D516B913740}"/>
              </a:ext>
            </a:extLst>
          </p:cNvPr>
          <p:cNvSpPr/>
          <p:nvPr/>
        </p:nvSpPr>
        <p:spPr>
          <a:xfrm>
            <a:off x="889213" y="430979"/>
            <a:ext cx="708724" cy="259610"/>
          </a:xfrm>
          <a:prstGeom prst="rect">
            <a:avLst/>
          </a:prstGeom>
          <a:solidFill>
            <a:srgbClr val="A7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$$$$$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4266718" cy="3496035"/>
          </a:xfrm>
        </p:spPr>
        <p:txBody>
          <a:bodyPr/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Кількість бюджетів обмежена одним бюджетом у безкоштовній версії додатка</a:t>
            </a:r>
            <a:endParaRPr lang="en-US" sz="2000" dirty="0">
              <a:solidFill>
                <a:srgbClr val="2A629A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Відсутність можливості відслідковування окремо безготівкових та готівкових витрат у безкоштовній версії додатка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Ціна 2</a:t>
            </a:r>
            <a:r>
              <a:rPr lang="en-US" sz="2000" dirty="0">
                <a:solidFill>
                  <a:srgbClr val="2A629A"/>
                </a:solidFill>
              </a:rPr>
              <a:t>$</a:t>
            </a:r>
            <a:r>
              <a:rPr lang="uk-UA" sz="2000" dirty="0">
                <a:solidFill>
                  <a:srgbClr val="2A629A"/>
                </a:solidFill>
              </a:rPr>
              <a:t>/місяць, 18</a:t>
            </a:r>
            <a:r>
              <a:rPr lang="en-US" sz="2000" dirty="0">
                <a:solidFill>
                  <a:srgbClr val="2A629A"/>
                </a:solidFill>
              </a:rPr>
              <a:t>$</a:t>
            </a:r>
            <a:r>
              <a:rPr lang="uk-UA" sz="2000" dirty="0">
                <a:solidFill>
                  <a:srgbClr val="2A629A"/>
                </a:solidFill>
              </a:rPr>
              <a:t>/рік, 100</a:t>
            </a:r>
            <a:r>
              <a:rPr lang="en-US" sz="2000" dirty="0">
                <a:solidFill>
                  <a:srgbClr val="2A629A"/>
                </a:solidFill>
              </a:rPr>
              <a:t>$</a:t>
            </a:r>
            <a:r>
              <a:rPr lang="uk-UA" sz="2000" dirty="0">
                <a:solidFill>
                  <a:srgbClr val="2A629A"/>
                </a:solidFill>
              </a:rPr>
              <a:t>/пожиттєво</a:t>
            </a:r>
          </a:p>
          <a:p>
            <a:pPr marL="127000" indent="0"/>
            <a:endParaRPr lang="uk-UA" sz="2000" dirty="0">
              <a:solidFill>
                <a:srgbClr val="2A629A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4271700" cy="572700"/>
          </a:xfrm>
        </p:spPr>
        <p:txBody>
          <a:bodyPr/>
          <a:lstStyle/>
          <a:p>
            <a:r>
              <a:rPr lang="en-US" dirty="0" err="1"/>
              <a:t>Spendee</a:t>
            </a:r>
            <a:endParaRPr lang="en-US" dirty="0"/>
          </a:p>
        </p:txBody>
      </p:sp>
      <p:sp>
        <p:nvSpPr>
          <p:cNvPr id="4" name="Google Shape;358;p29">
            <a:extLst>
              <a:ext uri="{FF2B5EF4-FFF2-40B4-BE49-F238E27FC236}">
                <a16:creationId xmlns:a16="http://schemas.microsoft.com/office/drawing/2014/main" id="{4A33C000-7A8C-43A7-B2A3-5569498021C1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10;p29">
            <a:extLst>
              <a:ext uri="{FF2B5EF4-FFF2-40B4-BE49-F238E27FC236}">
                <a16:creationId xmlns:a16="http://schemas.microsoft.com/office/drawing/2014/main" id="{E95AE30B-8CB6-4720-A459-0C537232F6C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44FF2E78-B2BC-4A7F-9B58-8ADC1B6CD671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4F216CC9-82F0-4DD1-A853-3CF4A4460284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6C70ED73-3C13-4EC4-8414-CF44818080DE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A42F477F-9FDF-4A13-82BF-E094DAE3125A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5;p29">
              <a:extLst>
                <a:ext uri="{FF2B5EF4-FFF2-40B4-BE49-F238E27FC236}">
                  <a16:creationId xmlns:a16="http://schemas.microsoft.com/office/drawing/2014/main" id="{297E6547-D19D-4565-87ED-7AB0AE04CB1A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6;p29">
              <a:extLst>
                <a:ext uri="{FF2B5EF4-FFF2-40B4-BE49-F238E27FC236}">
                  <a16:creationId xmlns:a16="http://schemas.microsoft.com/office/drawing/2014/main" id="{F1177F2C-B7FD-4ADF-AFED-AE4EA2C9C4FE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7;p29">
              <a:extLst>
                <a:ext uri="{FF2B5EF4-FFF2-40B4-BE49-F238E27FC236}">
                  <a16:creationId xmlns:a16="http://schemas.microsoft.com/office/drawing/2014/main" id="{815BFE54-0EF3-418F-9708-C765FF0E6CA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8;p29">
              <a:extLst>
                <a:ext uri="{FF2B5EF4-FFF2-40B4-BE49-F238E27FC236}">
                  <a16:creationId xmlns:a16="http://schemas.microsoft.com/office/drawing/2014/main" id="{A8907D62-373E-4B7C-B775-DC099C53CC2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9;p29">
              <a:extLst>
                <a:ext uri="{FF2B5EF4-FFF2-40B4-BE49-F238E27FC236}">
                  <a16:creationId xmlns:a16="http://schemas.microsoft.com/office/drawing/2014/main" id="{FF3A2ECA-8F80-4D4C-8D11-8D330FA5DE2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20;p29">
              <a:extLst>
                <a:ext uri="{FF2B5EF4-FFF2-40B4-BE49-F238E27FC236}">
                  <a16:creationId xmlns:a16="http://schemas.microsoft.com/office/drawing/2014/main" id="{1688121F-B52D-4346-89D9-8DD01217C960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1;p29">
              <a:extLst>
                <a:ext uri="{FF2B5EF4-FFF2-40B4-BE49-F238E27FC236}">
                  <a16:creationId xmlns:a16="http://schemas.microsoft.com/office/drawing/2014/main" id="{B4E519FF-CFFB-4538-A5A8-AC29C9F5E200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2;p29">
              <a:extLst>
                <a:ext uri="{FF2B5EF4-FFF2-40B4-BE49-F238E27FC236}">
                  <a16:creationId xmlns:a16="http://schemas.microsoft.com/office/drawing/2014/main" id="{39049E63-30BB-4440-9A55-F6EB6C0691A3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3;p29">
              <a:extLst>
                <a:ext uri="{FF2B5EF4-FFF2-40B4-BE49-F238E27FC236}">
                  <a16:creationId xmlns:a16="http://schemas.microsoft.com/office/drawing/2014/main" id="{C7EB3725-A80C-4B8A-9C6A-D3FEE5E3CA67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4;p29">
              <a:extLst>
                <a:ext uri="{FF2B5EF4-FFF2-40B4-BE49-F238E27FC236}">
                  <a16:creationId xmlns:a16="http://schemas.microsoft.com/office/drawing/2014/main" id="{B31E7299-28CB-423B-99C5-07047F96D59E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5;p29">
              <a:extLst>
                <a:ext uri="{FF2B5EF4-FFF2-40B4-BE49-F238E27FC236}">
                  <a16:creationId xmlns:a16="http://schemas.microsoft.com/office/drawing/2014/main" id="{77864D53-69C7-44FE-B6F9-15E587AD9D36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6;p29">
              <a:extLst>
                <a:ext uri="{FF2B5EF4-FFF2-40B4-BE49-F238E27FC236}">
                  <a16:creationId xmlns:a16="http://schemas.microsoft.com/office/drawing/2014/main" id="{ABF61B0E-B7A1-4C2F-9ACA-0C0313A3236C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7;p29">
              <a:extLst>
                <a:ext uri="{FF2B5EF4-FFF2-40B4-BE49-F238E27FC236}">
                  <a16:creationId xmlns:a16="http://schemas.microsoft.com/office/drawing/2014/main" id="{56997C01-06B2-4752-9794-7ED6E64694EC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8;p29">
              <a:extLst>
                <a:ext uri="{FF2B5EF4-FFF2-40B4-BE49-F238E27FC236}">
                  <a16:creationId xmlns:a16="http://schemas.microsoft.com/office/drawing/2014/main" id="{BDC3E181-464C-4110-8A66-DC7AE9DFC1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9;p29">
              <a:extLst>
                <a:ext uri="{FF2B5EF4-FFF2-40B4-BE49-F238E27FC236}">
                  <a16:creationId xmlns:a16="http://schemas.microsoft.com/office/drawing/2014/main" id="{C58295D7-B98E-4A8F-98B7-AB3607E37231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30;p29">
              <a:extLst>
                <a:ext uri="{FF2B5EF4-FFF2-40B4-BE49-F238E27FC236}">
                  <a16:creationId xmlns:a16="http://schemas.microsoft.com/office/drawing/2014/main" id="{442C0109-978E-4EEB-81D4-0FEF9DCC8E16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1;p29">
              <a:extLst>
                <a:ext uri="{FF2B5EF4-FFF2-40B4-BE49-F238E27FC236}">
                  <a16:creationId xmlns:a16="http://schemas.microsoft.com/office/drawing/2014/main" id="{D0B3FEE7-3075-4D11-9314-2153F4FDC9D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2;p29">
              <a:extLst>
                <a:ext uri="{FF2B5EF4-FFF2-40B4-BE49-F238E27FC236}">
                  <a16:creationId xmlns:a16="http://schemas.microsoft.com/office/drawing/2014/main" id="{DC6327BA-4B0C-4461-BAF1-D496E3AF28F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3;p29">
              <a:extLst>
                <a:ext uri="{FF2B5EF4-FFF2-40B4-BE49-F238E27FC236}">
                  <a16:creationId xmlns:a16="http://schemas.microsoft.com/office/drawing/2014/main" id="{19BA2CB8-C3B4-4FAC-B6C3-BA40FE327D4D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4;p29">
              <a:extLst>
                <a:ext uri="{FF2B5EF4-FFF2-40B4-BE49-F238E27FC236}">
                  <a16:creationId xmlns:a16="http://schemas.microsoft.com/office/drawing/2014/main" id="{A68F1C83-F8CD-48F5-8C15-E2A344359CF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5;p29">
              <a:extLst>
                <a:ext uri="{FF2B5EF4-FFF2-40B4-BE49-F238E27FC236}">
                  <a16:creationId xmlns:a16="http://schemas.microsoft.com/office/drawing/2014/main" id="{CCBE6C67-6101-4BA6-BFF1-C5AC3E9A147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6;p29">
              <a:extLst>
                <a:ext uri="{FF2B5EF4-FFF2-40B4-BE49-F238E27FC236}">
                  <a16:creationId xmlns:a16="http://schemas.microsoft.com/office/drawing/2014/main" id="{D20FE663-DAE3-4371-AC9E-15433794C8B9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7;p29">
              <a:extLst>
                <a:ext uri="{FF2B5EF4-FFF2-40B4-BE49-F238E27FC236}">
                  <a16:creationId xmlns:a16="http://schemas.microsoft.com/office/drawing/2014/main" id="{267A4419-163E-4E0F-AE24-203A4676717E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8;p29">
              <a:extLst>
                <a:ext uri="{FF2B5EF4-FFF2-40B4-BE49-F238E27FC236}">
                  <a16:creationId xmlns:a16="http://schemas.microsoft.com/office/drawing/2014/main" id="{66A4BE46-D975-4AE7-9224-551852F77246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9;p29">
              <a:extLst>
                <a:ext uri="{FF2B5EF4-FFF2-40B4-BE49-F238E27FC236}">
                  <a16:creationId xmlns:a16="http://schemas.microsoft.com/office/drawing/2014/main" id="{776545E2-5678-4DC4-AE04-E0A2F0AD71A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40;p29">
              <a:extLst>
                <a:ext uri="{FF2B5EF4-FFF2-40B4-BE49-F238E27FC236}">
                  <a16:creationId xmlns:a16="http://schemas.microsoft.com/office/drawing/2014/main" id="{1BB4653F-24FD-4104-9517-847EA78A3B2D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1;p29">
              <a:extLst>
                <a:ext uri="{FF2B5EF4-FFF2-40B4-BE49-F238E27FC236}">
                  <a16:creationId xmlns:a16="http://schemas.microsoft.com/office/drawing/2014/main" id="{82A82B3F-DB12-42E8-A2D2-4F9EC3757672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2;p29">
              <a:extLst>
                <a:ext uri="{FF2B5EF4-FFF2-40B4-BE49-F238E27FC236}">
                  <a16:creationId xmlns:a16="http://schemas.microsoft.com/office/drawing/2014/main" id="{FD1280EE-BAFB-4912-98AC-B701494275F1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3;p29">
              <a:extLst>
                <a:ext uri="{FF2B5EF4-FFF2-40B4-BE49-F238E27FC236}">
                  <a16:creationId xmlns:a16="http://schemas.microsoft.com/office/drawing/2014/main" id="{F62DCD78-4805-4E22-97DE-BC4D2756C225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4;p29">
              <a:extLst>
                <a:ext uri="{FF2B5EF4-FFF2-40B4-BE49-F238E27FC236}">
                  <a16:creationId xmlns:a16="http://schemas.microsoft.com/office/drawing/2014/main" id="{F0F4D193-3986-42FD-A666-E281DDCA3CC7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5;p29">
              <a:extLst>
                <a:ext uri="{FF2B5EF4-FFF2-40B4-BE49-F238E27FC236}">
                  <a16:creationId xmlns:a16="http://schemas.microsoft.com/office/drawing/2014/main" id="{D4481514-8D8A-406B-9A18-73709706FDD8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6;p29">
              <a:extLst>
                <a:ext uri="{FF2B5EF4-FFF2-40B4-BE49-F238E27FC236}">
                  <a16:creationId xmlns:a16="http://schemas.microsoft.com/office/drawing/2014/main" id="{FCE6334E-940A-43DB-8031-8685F45CECD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7;p29">
              <a:extLst>
                <a:ext uri="{FF2B5EF4-FFF2-40B4-BE49-F238E27FC236}">
                  <a16:creationId xmlns:a16="http://schemas.microsoft.com/office/drawing/2014/main" id="{AB26FB67-1853-48DB-B83E-C920FED855D0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8;p29">
              <a:extLst>
                <a:ext uri="{FF2B5EF4-FFF2-40B4-BE49-F238E27FC236}">
                  <a16:creationId xmlns:a16="http://schemas.microsoft.com/office/drawing/2014/main" id="{1B1963BC-095A-4C72-8BE7-0AD18569C23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9;p29">
              <a:extLst>
                <a:ext uri="{FF2B5EF4-FFF2-40B4-BE49-F238E27FC236}">
                  <a16:creationId xmlns:a16="http://schemas.microsoft.com/office/drawing/2014/main" id="{941F98A5-C7AA-4AC7-9BD3-94061772E23F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50;p29">
              <a:extLst>
                <a:ext uri="{FF2B5EF4-FFF2-40B4-BE49-F238E27FC236}">
                  <a16:creationId xmlns:a16="http://schemas.microsoft.com/office/drawing/2014/main" id="{06495878-EEA5-4841-998E-5A73350C9929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1;p29">
              <a:extLst>
                <a:ext uri="{FF2B5EF4-FFF2-40B4-BE49-F238E27FC236}">
                  <a16:creationId xmlns:a16="http://schemas.microsoft.com/office/drawing/2014/main" id="{46A9B8C2-6CD8-4DB7-9501-3E112239844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2;p29">
              <a:extLst>
                <a:ext uri="{FF2B5EF4-FFF2-40B4-BE49-F238E27FC236}">
                  <a16:creationId xmlns:a16="http://schemas.microsoft.com/office/drawing/2014/main" id="{6F42AF99-A98E-4808-8FFE-036319A86C2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3;p29">
              <a:extLst>
                <a:ext uri="{FF2B5EF4-FFF2-40B4-BE49-F238E27FC236}">
                  <a16:creationId xmlns:a16="http://schemas.microsoft.com/office/drawing/2014/main" id="{714A4DF9-E57A-41B3-9E96-A1869259D3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4;p29">
              <a:extLst>
                <a:ext uri="{FF2B5EF4-FFF2-40B4-BE49-F238E27FC236}">
                  <a16:creationId xmlns:a16="http://schemas.microsoft.com/office/drawing/2014/main" id="{5145C2E4-C2A6-40CC-93BC-77374165129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5;p29">
              <a:extLst>
                <a:ext uri="{FF2B5EF4-FFF2-40B4-BE49-F238E27FC236}">
                  <a16:creationId xmlns:a16="http://schemas.microsoft.com/office/drawing/2014/main" id="{36160846-80EF-42C7-A3AD-88B81F2E0C5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6;p29">
              <a:extLst>
                <a:ext uri="{FF2B5EF4-FFF2-40B4-BE49-F238E27FC236}">
                  <a16:creationId xmlns:a16="http://schemas.microsoft.com/office/drawing/2014/main" id="{7747D8F5-8A88-4962-99AB-781633ADCE75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7;p29">
              <a:extLst>
                <a:ext uri="{FF2B5EF4-FFF2-40B4-BE49-F238E27FC236}">
                  <a16:creationId xmlns:a16="http://schemas.microsoft.com/office/drawing/2014/main" id="{D475C043-0272-4626-98D6-E42402C48594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3" name="Google Shape;309;p29">
            <a:extLst>
              <a:ext uri="{FF2B5EF4-FFF2-40B4-BE49-F238E27FC236}">
                <a16:creationId xmlns:a16="http://schemas.microsoft.com/office/drawing/2014/main" id="{17E85688-0529-408D-B583-3A24682A49C8}"/>
              </a:ext>
            </a:extLst>
          </p:cNvPr>
          <p:cNvSpPr/>
          <p:nvPr/>
        </p:nvSpPr>
        <p:spPr>
          <a:xfrm>
            <a:off x="375903" y="780376"/>
            <a:ext cx="1665731" cy="122636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                  </a:t>
            </a:r>
            <a:endParaRPr dirty="0"/>
          </a:p>
        </p:txBody>
      </p:sp>
      <p:pic>
        <p:nvPicPr>
          <p:cNvPr id="55" name="Рисунок 54" descr="Зображення, що містить текст, знімок екрана, програмне забезпечення, Комп’ютерна піктограма&#10;&#10;Автоматично згенерований опис">
            <a:extLst>
              <a:ext uri="{FF2B5EF4-FFF2-40B4-BE49-F238E27FC236}">
                <a16:creationId xmlns:a16="http://schemas.microsoft.com/office/drawing/2014/main" id="{DC487374-423D-48FD-908A-F176024A33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49021"/>
            <a:ext cx="4573241" cy="1695696"/>
          </a:xfrm>
          <a:prstGeom prst="rect">
            <a:avLst/>
          </a:prstGeom>
        </p:spPr>
      </p:pic>
      <p:pic>
        <p:nvPicPr>
          <p:cNvPr id="57" name="Рисунок 56" descr="Зображення, що містить текст, знімок екрана, число, Шрифт&#10;&#10;Автоматично згенерований опис">
            <a:extLst>
              <a:ext uri="{FF2B5EF4-FFF2-40B4-BE49-F238E27FC236}">
                <a16:creationId xmlns:a16="http://schemas.microsoft.com/office/drawing/2014/main" id="{5E10C12F-9C5E-45E8-A345-9894594C80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34" y="17736"/>
            <a:ext cx="3673366" cy="20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8388362" cy="3496035"/>
          </a:xfrm>
        </p:spPr>
        <p:txBody>
          <a:bodyPr/>
          <a:lstStyle/>
          <a:p>
            <a:pPr marL="127000" indent="0"/>
            <a:r>
              <a:rPr lang="uk-UA" sz="2000" dirty="0">
                <a:solidFill>
                  <a:schemeClr val="tx1"/>
                </a:solidFill>
              </a:rPr>
              <a:t>Було досліджено </a:t>
            </a:r>
            <a:r>
              <a:rPr lang="en-US" sz="2000" dirty="0">
                <a:solidFill>
                  <a:schemeClr val="tx1"/>
                </a:solidFill>
              </a:rPr>
              <a:t>YNAB, </a:t>
            </a:r>
            <a:r>
              <a:rPr lang="uk-UA" sz="2000" dirty="0">
                <a:solidFill>
                  <a:schemeClr val="tx1"/>
                </a:solidFill>
              </a:rPr>
              <a:t>та виявлено такі речі: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Персоналізація категорій, великий список стандартних та можливість додати свою категорію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Можливість використання цілей, скільки потрібно відкласти грошей, на що та до якого числа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Створення гаманців, та поділ їх на категорії: карта, готівка, кредити, тощо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Графічне відображення витрат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endParaRPr lang="uk-UA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endParaRPr lang="uk-UA" sz="2000" dirty="0">
              <a:solidFill>
                <a:srgbClr val="2A629A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5299737" cy="572700"/>
          </a:xfrm>
        </p:spPr>
        <p:txBody>
          <a:bodyPr/>
          <a:lstStyle/>
          <a:p>
            <a:r>
              <a:rPr lang="en-US" dirty="0"/>
              <a:t>YNAB</a:t>
            </a:r>
            <a:r>
              <a:rPr lang="en-US" dirty="0">
                <a:solidFill>
                  <a:srgbClr val="A7C7E7"/>
                </a:solidFill>
              </a:rPr>
              <a:t>(You need a budget)</a:t>
            </a:r>
          </a:p>
        </p:txBody>
      </p:sp>
      <p:sp>
        <p:nvSpPr>
          <p:cNvPr id="4" name="Google Shape;358;p29">
            <a:extLst>
              <a:ext uri="{FF2B5EF4-FFF2-40B4-BE49-F238E27FC236}">
                <a16:creationId xmlns:a16="http://schemas.microsoft.com/office/drawing/2014/main" id="{4A33C000-7A8C-43A7-B2A3-5569498021C1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10;p29">
            <a:extLst>
              <a:ext uri="{FF2B5EF4-FFF2-40B4-BE49-F238E27FC236}">
                <a16:creationId xmlns:a16="http://schemas.microsoft.com/office/drawing/2014/main" id="{E95AE30B-8CB6-4720-A459-0C537232F6C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44FF2E78-B2BC-4A7F-9B58-8ADC1B6CD671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4F216CC9-82F0-4DD1-A853-3CF4A4460284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6C70ED73-3C13-4EC4-8414-CF44818080DE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A42F477F-9FDF-4A13-82BF-E094DAE3125A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5;p29">
              <a:extLst>
                <a:ext uri="{FF2B5EF4-FFF2-40B4-BE49-F238E27FC236}">
                  <a16:creationId xmlns:a16="http://schemas.microsoft.com/office/drawing/2014/main" id="{297E6547-D19D-4565-87ED-7AB0AE04CB1A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6;p29">
              <a:extLst>
                <a:ext uri="{FF2B5EF4-FFF2-40B4-BE49-F238E27FC236}">
                  <a16:creationId xmlns:a16="http://schemas.microsoft.com/office/drawing/2014/main" id="{F1177F2C-B7FD-4ADF-AFED-AE4EA2C9C4FE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7;p29">
              <a:extLst>
                <a:ext uri="{FF2B5EF4-FFF2-40B4-BE49-F238E27FC236}">
                  <a16:creationId xmlns:a16="http://schemas.microsoft.com/office/drawing/2014/main" id="{815BFE54-0EF3-418F-9708-C765FF0E6CA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8;p29">
              <a:extLst>
                <a:ext uri="{FF2B5EF4-FFF2-40B4-BE49-F238E27FC236}">
                  <a16:creationId xmlns:a16="http://schemas.microsoft.com/office/drawing/2014/main" id="{A8907D62-373E-4B7C-B775-DC099C53CC2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9;p29">
              <a:extLst>
                <a:ext uri="{FF2B5EF4-FFF2-40B4-BE49-F238E27FC236}">
                  <a16:creationId xmlns:a16="http://schemas.microsoft.com/office/drawing/2014/main" id="{FF3A2ECA-8F80-4D4C-8D11-8D330FA5DE2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20;p29">
              <a:extLst>
                <a:ext uri="{FF2B5EF4-FFF2-40B4-BE49-F238E27FC236}">
                  <a16:creationId xmlns:a16="http://schemas.microsoft.com/office/drawing/2014/main" id="{1688121F-B52D-4346-89D9-8DD01217C960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1;p29">
              <a:extLst>
                <a:ext uri="{FF2B5EF4-FFF2-40B4-BE49-F238E27FC236}">
                  <a16:creationId xmlns:a16="http://schemas.microsoft.com/office/drawing/2014/main" id="{B4E519FF-CFFB-4538-A5A8-AC29C9F5E200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2;p29">
              <a:extLst>
                <a:ext uri="{FF2B5EF4-FFF2-40B4-BE49-F238E27FC236}">
                  <a16:creationId xmlns:a16="http://schemas.microsoft.com/office/drawing/2014/main" id="{39049E63-30BB-4440-9A55-F6EB6C0691A3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3;p29">
              <a:extLst>
                <a:ext uri="{FF2B5EF4-FFF2-40B4-BE49-F238E27FC236}">
                  <a16:creationId xmlns:a16="http://schemas.microsoft.com/office/drawing/2014/main" id="{C7EB3725-A80C-4B8A-9C6A-D3FEE5E3CA67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4;p29">
              <a:extLst>
                <a:ext uri="{FF2B5EF4-FFF2-40B4-BE49-F238E27FC236}">
                  <a16:creationId xmlns:a16="http://schemas.microsoft.com/office/drawing/2014/main" id="{B31E7299-28CB-423B-99C5-07047F96D59E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5;p29">
              <a:extLst>
                <a:ext uri="{FF2B5EF4-FFF2-40B4-BE49-F238E27FC236}">
                  <a16:creationId xmlns:a16="http://schemas.microsoft.com/office/drawing/2014/main" id="{77864D53-69C7-44FE-B6F9-15E587AD9D36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6;p29">
              <a:extLst>
                <a:ext uri="{FF2B5EF4-FFF2-40B4-BE49-F238E27FC236}">
                  <a16:creationId xmlns:a16="http://schemas.microsoft.com/office/drawing/2014/main" id="{ABF61B0E-B7A1-4C2F-9ACA-0C0313A3236C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7;p29">
              <a:extLst>
                <a:ext uri="{FF2B5EF4-FFF2-40B4-BE49-F238E27FC236}">
                  <a16:creationId xmlns:a16="http://schemas.microsoft.com/office/drawing/2014/main" id="{56997C01-06B2-4752-9794-7ED6E64694EC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8;p29">
              <a:extLst>
                <a:ext uri="{FF2B5EF4-FFF2-40B4-BE49-F238E27FC236}">
                  <a16:creationId xmlns:a16="http://schemas.microsoft.com/office/drawing/2014/main" id="{BDC3E181-464C-4110-8A66-DC7AE9DFC1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9;p29">
              <a:extLst>
                <a:ext uri="{FF2B5EF4-FFF2-40B4-BE49-F238E27FC236}">
                  <a16:creationId xmlns:a16="http://schemas.microsoft.com/office/drawing/2014/main" id="{C58295D7-B98E-4A8F-98B7-AB3607E37231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30;p29">
              <a:extLst>
                <a:ext uri="{FF2B5EF4-FFF2-40B4-BE49-F238E27FC236}">
                  <a16:creationId xmlns:a16="http://schemas.microsoft.com/office/drawing/2014/main" id="{442C0109-978E-4EEB-81D4-0FEF9DCC8E16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1;p29">
              <a:extLst>
                <a:ext uri="{FF2B5EF4-FFF2-40B4-BE49-F238E27FC236}">
                  <a16:creationId xmlns:a16="http://schemas.microsoft.com/office/drawing/2014/main" id="{D0B3FEE7-3075-4D11-9314-2153F4FDC9D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2;p29">
              <a:extLst>
                <a:ext uri="{FF2B5EF4-FFF2-40B4-BE49-F238E27FC236}">
                  <a16:creationId xmlns:a16="http://schemas.microsoft.com/office/drawing/2014/main" id="{DC6327BA-4B0C-4461-BAF1-D496E3AF28F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3;p29">
              <a:extLst>
                <a:ext uri="{FF2B5EF4-FFF2-40B4-BE49-F238E27FC236}">
                  <a16:creationId xmlns:a16="http://schemas.microsoft.com/office/drawing/2014/main" id="{19BA2CB8-C3B4-4FAC-B6C3-BA40FE327D4D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4;p29">
              <a:extLst>
                <a:ext uri="{FF2B5EF4-FFF2-40B4-BE49-F238E27FC236}">
                  <a16:creationId xmlns:a16="http://schemas.microsoft.com/office/drawing/2014/main" id="{A68F1C83-F8CD-48F5-8C15-E2A344359CF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5;p29">
              <a:extLst>
                <a:ext uri="{FF2B5EF4-FFF2-40B4-BE49-F238E27FC236}">
                  <a16:creationId xmlns:a16="http://schemas.microsoft.com/office/drawing/2014/main" id="{CCBE6C67-6101-4BA6-BFF1-C5AC3E9A147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6;p29">
              <a:extLst>
                <a:ext uri="{FF2B5EF4-FFF2-40B4-BE49-F238E27FC236}">
                  <a16:creationId xmlns:a16="http://schemas.microsoft.com/office/drawing/2014/main" id="{D20FE663-DAE3-4371-AC9E-15433794C8B9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7;p29">
              <a:extLst>
                <a:ext uri="{FF2B5EF4-FFF2-40B4-BE49-F238E27FC236}">
                  <a16:creationId xmlns:a16="http://schemas.microsoft.com/office/drawing/2014/main" id="{267A4419-163E-4E0F-AE24-203A4676717E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8;p29">
              <a:extLst>
                <a:ext uri="{FF2B5EF4-FFF2-40B4-BE49-F238E27FC236}">
                  <a16:creationId xmlns:a16="http://schemas.microsoft.com/office/drawing/2014/main" id="{66A4BE46-D975-4AE7-9224-551852F77246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9;p29">
              <a:extLst>
                <a:ext uri="{FF2B5EF4-FFF2-40B4-BE49-F238E27FC236}">
                  <a16:creationId xmlns:a16="http://schemas.microsoft.com/office/drawing/2014/main" id="{776545E2-5678-4DC4-AE04-E0A2F0AD71A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40;p29">
              <a:extLst>
                <a:ext uri="{FF2B5EF4-FFF2-40B4-BE49-F238E27FC236}">
                  <a16:creationId xmlns:a16="http://schemas.microsoft.com/office/drawing/2014/main" id="{1BB4653F-24FD-4104-9517-847EA78A3B2D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1;p29">
              <a:extLst>
                <a:ext uri="{FF2B5EF4-FFF2-40B4-BE49-F238E27FC236}">
                  <a16:creationId xmlns:a16="http://schemas.microsoft.com/office/drawing/2014/main" id="{82A82B3F-DB12-42E8-A2D2-4F9EC3757672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2;p29">
              <a:extLst>
                <a:ext uri="{FF2B5EF4-FFF2-40B4-BE49-F238E27FC236}">
                  <a16:creationId xmlns:a16="http://schemas.microsoft.com/office/drawing/2014/main" id="{FD1280EE-BAFB-4912-98AC-B701494275F1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3;p29">
              <a:extLst>
                <a:ext uri="{FF2B5EF4-FFF2-40B4-BE49-F238E27FC236}">
                  <a16:creationId xmlns:a16="http://schemas.microsoft.com/office/drawing/2014/main" id="{F62DCD78-4805-4E22-97DE-BC4D2756C225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4;p29">
              <a:extLst>
                <a:ext uri="{FF2B5EF4-FFF2-40B4-BE49-F238E27FC236}">
                  <a16:creationId xmlns:a16="http://schemas.microsoft.com/office/drawing/2014/main" id="{F0F4D193-3986-42FD-A666-E281DDCA3CC7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5;p29">
              <a:extLst>
                <a:ext uri="{FF2B5EF4-FFF2-40B4-BE49-F238E27FC236}">
                  <a16:creationId xmlns:a16="http://schemas.microsoft.com/office/drawing/2014/main" id="{D4481514-8D8A-406B-9A18-73709706FDD8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6;p29">
              <a:extLst>
                <a:ext uri="{FF2B5EF4-FFF2-40B4-BE49-F238E27FC236}">
                  <a16:creationId xmlns:a16="http://schemas.microsoft.com/office/drawing/2014/main" id="{FCE6334E-940A-43DB-8031-8685F45CECD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7;p29">
              <a:extLst>
                <a:ext uri="{FF2B5EF4-FFF2-40B4-BE49-F238E27FC236}">
                  <a16:creationId xmlns:a16="http://schemas.microsoft.com/office/drawing/2014/main" id="{AB26FB67-1853-48DB-B83E-C920FED855D0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8;p29">
              <a:extLst>
                <a:ext uri="{FF2B5EF4-FFF2-40B4-BE49-F238E27FC236}">
                  <a16:creationId xmlns:a16="http://schemas.microsoft.com/office/drawing/2014/main" id="{1B1963BC-095A-4C72-8BE7-0AD18569C23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9;p29">
              <a:extLst>
                <a:ext uri="{FF2B5EF4-FFF2-40B4-BE49-F238E27FC236}">
                  <a16:creationId xmlns:a16="http://schemas.microsoft.com/office/drawing/2014/main" id="{941F98A5-C7AA-4AC7-9BD3-94061772E23F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50;p29">
              <a:extLst>
                <a:ext uri="{FF2B5EF4-FFF2-40B4-BE49-F238E27FC236}">
                  <a16:creationId xmlns:a16="http://schemas.microsoft.com/office/drawing/2014/main" id="{06495878-EEA5-4841-998E-5A73350C9929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1;p29">
              <a:extLst>
                <a:ext uri="{FF2B5EF4-FFF2-40B4-BE49-F238E27FC236}">
                  <a16:creationId xmlns:a16="http://schemas.microsoft.com/office/drawing/2014/main" id="{46A9B8C2-6CD8-4DB7-9501-3E112239844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2;p29">
              <a:extLst>
                <a:ext uri="{FF2B5EF4-FFF2-40B4-BE49-F238E27FC236}">
                  <a16:creationId xmlns:a16="http://schemas.microsoft.com/office/drawing/2014/main" id="{6F42AF99-A98E-4808-8FFE-036319A86C2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3;p29">
              <a:extLst>
                <a:ext uri="{FF2B5EF4-FFF2-40B4-BE49-F238E27FC236}">
                  <a16:creationId xmlns:a16="http://schemas.microsoft.com/office/drawing/2014/main" id="{714A4DF9-E57A-41B3-9E96-A1869259D3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4;p29">
              <a:extLst>
                <a:ext uri="{FF2B5EF4-FFF2-40B4-BE49-F238E27FC236}">
                  <a16:creationId xmlns:a16="http://schemas.microsoft.com/office/drawing/2014/main" id="{5145C2E4-C2A6-40CC-93BC-77374165129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5;p29">
              <a:extLst>
                <a:ext uri="{FF2B5EF4-FFF2-40B4-BE49-F238E27FC236}">
                  <a16:creationId xmlns:a16="http://schemas.microsoft.com/office/drawing/2014/main" id="{36160846-80EF-42C7-A3AD-88B81F2E0C5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6;p29">
              <a:extLst>
                <a:ext uri="{FF2B5EF4-FFF2-40B4-BE49-F238E27FC236}">
                  <a16:creationId xmlns:a16="http://schemas.microsoft.com/office/drawing/2014/main" id="{7747D8F5-8A88-4962-99AB-781633ADCE75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7;p29">
              <a:extLst>
                <a:ext uri="{FF2B5EF4-FFF2-40B4-BE49-F238E27FC236}">
                  <a16:creationId xmlns:a16="http://schemas.microsoft.com/office/drawing/2014/main" id="{D475C043-0272-4626-98D6-E42402C48594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7" name="Google Shape;309;p29">
            <a:extLst>
              <a:ext uri="{FF2B5EF4-FFF2-40B4-BE49-F238E27FC236}">
                <a16:creationId xmlns:a16="http://schemas.microsoft.com/office/drawing/2014/main" id="{D0DF535A-6847-46D6-86BF-A48B0284EFBF}"/>
              </a:ext>
            </a:extLst>
          </p:cNvPr>
          <p:cNvSpPr/>
          <p:nvPr/>
        </p:nvSpPr>
        <p:spPr>
          <a:xfrm>
            <a:off x="391669" y="784939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Рисунок 57" descr="Зображення, що містить текст, знімок екрана, Графіка, Шрифт&#10;&#10;Автоматично згенерований опис">
            <a:extLst>
              <a:ext uri="{FF2B5EF4-FFF2-40B4-BE49-F238E27FC236}">
                <a16:creationId xmlns:a16="http://schemas.microsoft.com/office/drawing/2014/main" id="{554AD4DD-BDBE-42E9-9ECF-02B4131378B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78"/>
          <a:stretch/>
        </p:blipFill>
        <p:spPr>
          <a:xfrm>
            <a:off x="8093100" y="2237"/>
            <a:ext cx="1050900" cy="1033059"/>
          </a:xfrm>
          <a:prstGeom prst="rect">
            <a:avLst/>
          </a:prstGeom>
        </p:spPr>
      </p:pic>
      <p:pic>
        <p:nvPicPr>
          <p:cNvPr id="60" name="Рисунок 59" descr="Зображення, що містить текст, програмне забезпечення, Комп’ютерна піктограма, Операційна система&#10;&#10;Автоматично згенерований опис">
            <a:extLst>
              <a:ext uri="{FF2B5EF4-FFF2-40B4-BE49-F238E27FC236}">
                <a16:creationId xmlns:a16="http://schemas.microsoft.com/office/drawing/2014/main" id="{52418D00-09EF-4BAA-AA05-26F51A476F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18" y="3272314"/>
            <a:ext cx="2691982" cy="18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8388362" cy="3496035"/>
          </a:xfrm>
        </p:spPr>
        <p:txBody>
          <a:bodyPr/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Відсутність обробки непередбачених ситуацій: при введенні даних можна ввести літеру замість числа — повідомлення про помилку не було, баланс було встановлено як 0. Для виправлення ситуації довелось трохи побавитись…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Деякі незручності у роботі з графічним </a:t>
            </a:r>
            <a:r>
              <a:rPr lang="en-US" sz="2000" dirty="0">
                <a:solidFill>
                  <a:srgbClr val="2A629A"/>
                </a:solidFill>
              </a:rPr>
              <a:t>UI</a:t>
            </a:r>
            <a:r>
              <a:rPr lang="uk-UA" sz="2000" dirty="0">
                <a:solidFill>
                  <a:srgbClr val="2A629A"/>
                </a:solidFill>
              </a:rPr>
              <a:t>(прокручування коліщатком миші не працює, некоректне </a:t>
            </a:r>
          </a:p>
          <a:p>
            <a:pPr marL="127000" indent="0"/>
            <a:r>
              <a:rPr lang="uk-UA" sz="2000" dirty="0">
                <a:solidFill>
                  <a:srgbClr val="2A629A"/>
                </a:solidFill>
              </a:rPr>
              <a:t>     відображення елементів</a:t>
            </a:r>
            <a:r>
              <a:rPr lang="en-US" sz="2000" dirty="0">
                <a:solidFill>
                  <a:srgbClr val="2A629A"/>
                </a:solidFill>
              </a:rPr>
              <a:t> UI</a:t>
            </a:r>
            <a:r>
              <a:rPr lang="uk-UA" sz="2000" dirty="0">
                <a:solidFill>
                  <a:srgbClr val="2A629A"/>
                </a:solidFill>
              </a:rPr>
              <a:t>)</a:t>
            </a:r>
            <a:endParaRPr lang="en-US" sz="2000" dirty="0">
              <a:solidFill>
                <a:srgbClr val="2A629A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Строгий, інтуїтивно не зрозумілий дизайн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Відсутність безкоштовної версії додатка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Вартість: </a:t>
            </a:r>
            <a:r>
              <a:rPr lang="en-US" sz="2000" dirty="0">
                <a:solidFill>
                  <a:srgbClr val="2A629A"/>
                </a:solidFill>
              </a:rPr>
              <a:t>12$/</a:t>
            </a:r>
            <a:r>
              <a:rPr lang="uk-UA" sz="2000" dirty="0">
                <a:solidFill>
                  <a:srgbClr val="2A629A"/>
                </a:solidFill>
              </a:rPr>
              <a:t>місяць,</a:t>
            </a:r>
            <a:r>
              <a:rPr lang="en-US" sz="2000" dirty="0">
                <a:solidFill>
                  <a:srgbClr val="2A629A"/>
                </a:solidFill>
              </a:rPr>
              <a:t> 84$/</a:t>
            </a:r>
            <a:r>
              <a:rPr lang="uk-UA" sz="2000" dirty="0">
                <a:solidFill>
                  <a:srgbClr val="2A629A"/>
                </a:solidFill>
              </a:rPr>
              <a:t>рік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6576744" cy="572700"/>
          </a:xfrm>
        </p:spPr>
        <p:txBody>
          <a:bodyPr/>
          <a:lstStyle/>
          <a:p>
            <a:r>
              <a:rPr lang="en-US" dirty="0"/>
              <a:t>YNAB</a:t>
            </a:r>
            <a:r>
              <a:rPr lang="en-US" dirty="0">
                <a:solidFill>
                  <a:srgbClr val="A7C7E7"/>
                </a:solidFill>
              </a:rPr>
              <a:t>(You need a budget)</a:t>
            </a:r>
          </a:p>
        </p:txBody>
      </p:sp>
      <p:sp>
        <p:nvSpPr>
          <p:cNvPr id="4" name="Google Shape;358;p29">
            <a:extLst>
              <a:ext uri="{FF2B5EF4-FFF2-40B4-BE49-F238E27FC236}">
                <a16:creationId xmlns:a16="http://schemas.microsoft.com/office/drawing/2014/main" id="{4A33C000-7A8C-43A7-B2A3-5569498021C1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10;p29">
            <a:extLst>
              <a:ext uri="{FF2B5EF4-FFF2-40B4-BE49-F238E27FC236}">
                <a16:creationId xmlns:a16="http://schemas.microsoft.com/office/drawing/2014/main" id="{E95AE30B-8CB6-4720-A459-0C537232F6C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44FF2E78-B2BC-4A7F-9B58-8ADC1B6CD671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4F216CC9-82F0-4DD1-A853-3CF4A4460284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6C70ED73-3C13-4EC4-8414-CF44818080DE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A42F477F-9FDF-4A13-82BF-E094DAE3125A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5;p29">
              <a:extLst>
                <a:ext uri="{FF2B5EF4-FFF2-40B4-BE49-F238E27FC236}">
                  <a16:creationId xmlns:a16="http://schemas.microsoft.com/office/drawing/2014/main" id="{297E6547-D19D-4565-87ED-7AB0AE04CB1A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6;p29">
              <a:extLst>
                <a:ext uri="{FF2B5EF4-FFF2-40B4-BE49-F238E27FC236}">
                  <a16:creationId xmlns:a16="http://schemas.microsoft.com/office/drawing/2014/main" id="{F1177F2C-B7FD-4ADF-AFED-AE4EA2C9C4FE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7;p29">
              <a:extLst>
                <a:ext uri="{FF2B5EF4-FFF2-40B4-BE49-F238E27FC236}">
                  <a16:creationId xmlns:a16="http://schemas.microsoft.com/office/drawing/2014/main" id="{815BFE54-0EF3-418F-9708-C765FF0E6CA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8;p29">
              <a:extLst>
                <a:ext uri="{FF2B5EF4-FFF2-40B4-BE49-F238E27FC236}">
                  <a16:creationId xmlns:a16="http://schemas.microsoft.com/office/drawing/2014/main" id="{A8907D62-373E-4B7C-B775-DC099C53CC2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9;p29">
              <a:extLst>
                <a:ext uri="{FF2B5EF4-FFF2-40B4-BE49-F238E27FC236}">
                  <a16:creationId xmlns:a16="http://schemas.microsoft.com/office/drawing/2014/main" id="{FF3A2ECA-8F80-4D4C-8D11-8D330FA5DE2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20;p29">
              <a:extLst>
                <a:ext uri="{FF2B5EF4-FFF2-40B4-BE49-F238E27FC236}">
                  <a16:creationId xmlns:a16="http://schemas.microsoft.com/office/drawing/2014/main" id="{1688121F-B52D-4346-89D9-8DD01217C960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1;p29">
              <a:extLst>
                <a:ext uri="{FF2B5EF4-FFF2-40B4-BE49-F238E27FC236}">
                  <a16:creationId xmlns:a16="http://schemas.microsoft.com/office/drawing/2014/main" id="{B4E519FF-CFFB-4538-A5A8-AC29C9F5E200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2;p29">
              <a:extLst>
                <a:ext uri="{FF2B5EF4-FFF2-40B4-BE49-F238E27FC236}">
                  <a16:creationId xmlns:a16="http://schemas.microsoft.com/office/drawing/2014/main" id="{39049E63-30BB-4440-9A55-F6EB6C0691A3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3;p29">
              <a:extLst>
                <a:ext uri="{FF2B5EF4-FFF2-40B4-BE49-F238E27FC236}">
                  <a16:creationId xmlns:a16="http://schemas.microsoft.com/office/drawing/2014/main" id="{C7EB3725-A80C-4B8A-9C6A-D3FEE5E3CA67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4;p29">
              <a:extLst>
                <a:ext uri="{FF2B5EF4-FFF2-40B4-BE49-F238E27FC236}">
                  <a16:creationId xmlns:a16="http://schemas.microsoft.com/office/drawing/2014/main" id="{B31E7299-28CB-423B-99C5-07047F96D59E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5;p29">
              <a:extLst>
                <a:ext uri="{FF2B5EF4-FFF2-40B4-BE49-F238E27FC236}">
                  <a16:creationId xmlns:a16="http://schemas.microsoft.com/office/drawing/2014/main" id="{77864D53-69C7-44FE-B6F9-15E587AD9D36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6;p29">
              <a:extLst>
                <a:ext uri="{FF2B5EF4-FFF2-40B4-BE49-F238E27FC236}">
                  <a16:creationId xmlns:a16="http://schemas.microsoft.com/office/drawing/2014/main" id="{ABF61B0E-B7A1-4C2F-9ACA-0C0313A3236C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7;p29">
              <a:extLst>
                <a:ext uri="{FF2B5EF4-FFF2-40B4-BE49-F238E27FC236}">
                  <a16:creationId xmlns:a16="http://schemas.microsoft.com/office/drawing/2014/main" id="{56997C01-06B2-4752-9794-7ED6E64694EC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8;p29">
              <a:extLst>
                <a:ext uri="{FF2B5EF4-FFF2-40B4-BE49-F238E27FC236}">
                  <a16:creationId xmlns:a16="http://schemas.microsoft.com/office/drawing/2014/main" id="{BDC3E181-464C-4110-8A66-DC7AE9DFC1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9;p29">
              <a:extLst>
                <a:ext uri="{FF2B5EF4-FFF2-40B4-BE49-F238E27FC236}">
                  <a16:creationId xmlns:a16="http://schemas.microsoft.com/office/drawing/2014/main" id="{C58295D7-B98E-4A8F-98B7-AB3607E37231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30;p29">
              <a:extLst>
                <a:ext uri="{FF2B5EF4-FFF2-40B4-BE49-F238E27FC236}">
                  <a16:creationId xmlns:a16="http://schemas.microsoft.com/office/drawing/2014/main" id="{442C0109-978E-4EEB-81D4-0FEF9DCC8E16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1;p29">
              <a:extLst>
                <a:ext uri="{FF2B5EF4-FFF2-40B4-BE49-F238E27FC236}">
                  <a16:creationId xmlns:a16="http://schemas.microsoft.com/office/drawing/2014/main" id="{D0B3FEE7-3075-4D11-9314-2153F4FDC9D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2;p29">
              <a:extLst>
                <a:ext uri="{FF2B5EF4-FFF2-40B4-BE49-F238E27FC236}">
                  <a16:creationId xmlns:a16="http://schemas.microsoft.com/office/drawing/2014/main" id="{DC6327BA-4B0C-4461-BAF1-D496E3AF28F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3;p29">
              <a:extLst>
                <a:ext uri="{FF2B5EF4-FFF2-40B4-BE49-F238E27FC236}">
                  <a16:creationId xmlns:a16="http://schemas.microsoft.com/office/drawing/2014/main" id="{19BA2CB8-C3B4-4FAC-B6C3-BA40FE327D4D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4;p29">
              <a:extLst>
                <a:ext uri="{FF2B5EF4-FFF2-40B4-BE49-F238E27FC236}">
                  <a16:creationId xmlns:a16="http://schemas.microsoft.com/office/drawing/2014/main" id="{A68F1C83-F8CD-48F5-8C15-E2A344359CF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5;p29">
              <a:extLst>
                <a:ext uri="{FF2B5EF4-FFF2-40B4-BE49-F238E27FC236}">
                  <a16:creationId xmlns:a16="http://schemas.microsoft.com/office/drawing/2014/main" id="{CCBE6C67-6101-4BA6-BFF1-C5AC3E9A147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6;p29">
              <a:extLst>
                <a:ext uri="{FF2B5EF4-FFF2-40B4-BE49-F238E27FC236}">
                  <a16:creationId xmlns:a16="http://schemas.microsoft.com/office/drawing/2014/main" id="{D20FE663-DAE3-4371-AC9E-15433794C8B9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7;p29">
              <a:extLst>
                <a:ext uri="{FF2B5EF4-FFF2-40B4-BE49-F238E27FC236}">
                  <a16:creationId xmlns:a16="http://schemas.microsoft.com/office/drawing/2014/main" id="{267A4419-163E-4E0F-AE24-203A4676717E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8;p29">
              <a:extLst>
                <a:ext uri="{FF2B5EF4-FFF2-40B4-BE49-F238E27FC236}">
                  <a16:creationId xmlns:a16="http://schemas.microsoft.com/office/drawing/2014/main" id="{66A4BE46-D975-4AE7-9224-551852F77246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9;p29">
              <a:extLst>
                <a:ext uri="{FF2B5EF4-FFF2-40B4-BE49-F238E27FC236}">
                  <a16:creationId xmlns:a16="http://schemas.microsoft.com/office/drawing/2014/main" id="{776545E2-5678-4DC4-AE04-E0A2F0AD71A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40;p29">
              <a:extLst>
                <a:ext uri="{FF2B5EF4-FFF2-40B4-BE49-F238E27FC236}">
                  <a16:creationId xmlns:a16="http://schemas.microsoft.com/office/drawing/2014/main" id="{1BB4653F-24FD-4104-9517-847EA78A3B2D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1;p29">
              <a:extLst>
                <a:ext uri="{FF2B5EF4-FFF2-40B4-BE49-F238E27FC236}">
                  <a16:creationId xmlns:a16="http://schemas.microsoft.com/office/drawing/2014/main" id="{82A82B3F-DB12-42E8-A2D2-4F9EC3757672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2;p29">
              <a:extLst>
                <a:ext uri="{FF2B5EF4-FFF2-40B4-BE49-F238E27FC236}">
                  <a16:creationId xmlns:a16="http://schemas.microsoft.com/office/drawing/2014/main" id="{FD1280EE-BAFB-4912-98AC-B701494275F1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3;p29">
              <a:extLst>
                <a:ext uri="{FF2B5EF4-FFF2-40B4-BE49-F238E27FC236}">
                  <a16:creationId xmlns:a16="http://schemas.microsoft.com/office/drawing/2014/main" id="{F62DCD78-4805-4E22-97DE-BC4D2756C225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4;p29">
              <a:extLst>
                <a:ext uri="{FF2B5EF4-FFF2-40B4-BE49-F238E27FC236}">
                  <a16:creationId xmlns:a16="http://schemas.microsoft.com/office/drawing/2014/main" id="{F0F4D193-3986-42FD-A666-E281DDCA3CC7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5;p29">
              <a:extLst>
                <a:ext uri="{FF2B5EF4-FFF2-40B4-BE49-F238E27FC236}">
                  <a16:creationId xmlns:a16="http://schemas.microsoft.com/office/drawing/2014/main" id="{D4481514-8D8A-406B-9A18-73709706FDD8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6;p29">
              <a:extLst>
                <a:ext uri="{FF2B5EF4-FFF2-40B4-BE49-F238E27FC236}">
                  <a16:creationId xmlns:a16="http://schemas.microsoft.com/office/drawing/2014/main" id="{FCE6334E-940A-43DB-8031-8685F45CECD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7;p29">
              <a:extLst>
                <a:ext uri="{FF2B5EF4-FFF2-40B4-BE49-F238E27FC236}">
                  <a16:creationId xmlns:a16="http://schemas.microsoft.com/office/drawing/2014/main" id="{AB26FB67-1853-48DB-B83E-C920FED855D0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8;p29">
              <a:extLst>
                <a:ext uri="{FF2B5EF4-FFF2-40B4-BE49-F238E27FC236}">
                  <a16:creationId xmlns:a16="http://schemas.microsoft.com/office/drawing/2014/main" id="{1B1963BC-095A-4C72-8BE7-0AD18569C23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9;p29">
              <a:extLst>
                <a:ext uri="{FF2B5EF4-FFF2-40B4-BE49-F238E27FC236}">
                  <a16:creationId xmlns:a16="http://schemas.microsoft.com/office/drawing/2014/main" id="{941F98A5-C7AA-4AC7-9BD3-94061772E23F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50;p29">
              <a:extLst>
                <a:ext uri="{FF2B5EF4-FFF2-40B4-BE49-F238E27FC236}">
                  <a16:creationId xmlns:a16="http://schemas.microsoft.com/office/drawing/2014/main" id="{06495878-EEA5-4841-998E-5A73350C9929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1;p29">
              <a:extLst>
                <a:ext uri="{FF2B5EF4-FFF2-40B4-BE49-F238E27FC236}">
                  <a16:creationId xmlns:a16="http://schemas.microsoft.com/office/drawing/2014/main" id="{46A9B8C2-6CD8-4DB7-9501-3E112239844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2;p29">
              <a:extLst>
                <a:ext uri="{FF2B5EF4-FFF2-40B4-BE49-F238E27FC236}">
                  <a16:creationId xmlns:a16="http://schemas.microsoft.com/office/drawing/2014/main" id="{6F42AF99-A98E-4808-8FFE-036319A86C2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3;p29">
              <a:extLst>
                <a:ext uri="{FF2B5EF4-FFF2-40B4-BE49-F238E27FC236}">
                  <a16:creationId xmlns:a16="http://schemas.microsoft.com/office/drawing/2014/main" id="{714A4DF9-E57A-41B3-9E96-A1869259D3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4;p29">
              <a:extLst>
                <a:ext uri="{FF2B5EF4-FFF2-40B4-BE49-F238E27FC236}">
                  <a16:creationId xmlns:a16="http://schemas.microsoft.com/office/drawing/2014/main" id="{5145C2E4-C2A6-40CC-93BC-77374165129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5;p29">
              <a:extLst>
                <a:ext uri="{FF2B5EF4-FFF2-40B4-BE49-F238E27FC236}">
                  <a16:creationId xmlns:a16="http://schemas.microsoft.com/office/drawing/2014/main" id="{36160846-80EF-42C7-A3AD-88B81F2E0C5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6;p29">
              <a:extLst>
                <a:ext uri="{FF2B5EF4-FFF2-40B4-BE49-F238E27FC236}">
                  <a16:creationId xmlns:a16="http://schemas.microsoft.com/office/drawing/2014/main" id="{7747D8F5-8A88-4962-99AB-781633ADCE75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7;p29">
              <a:extLst>
                <a:ext uri="{FF2B5EF4-FFF2-40B4-BE49-F238E27FC236}">
                  <a16:creationId xmlns:a16="http://schemas.microsoft.com/office/drawing/2014/main" id="{D475C043-0272-4626-98D6-E42402C48594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7" name="Google Shape;309;p29">
            <a:extLst>
              <a:ext uri="{FF2B5EF4-FFF2-40B4-BE49-F238E27FC236}">
                <a16:creationId xmlns:a16="http://schemas.microsoft.com/office/drawing/2014/main" id="{D0DF535A-6847-46D6-86BF-A48B0284EFBF}"/>
              </a:ext>
            </a:extLst>
          </p:cNvPr>
          <p:cNvSpPr/>
          <p:nvPr/>
        </p:nvSpPr>
        <p:spPr>
          <a:xfrm>
            <a:off x="391669" y="784939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Рисунок 53" descr="Зображення, що містить текст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C5C9E423-2F7E-448B-93FD-6FD4E42B24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83" y="2632841"/>
            <a:ext cx="2930518" cy="2510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1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8CA703C5-93AF-42F8-B86D-7DC94DBE7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6405" y="800039"/>
            <a:ext cx="5498278" cy="3125881"/>
          </a:xfrm>
        </p:spPr>
        <p:txBody>
          <a:bodyPr/>
          <a:lstStyle/>
          <a:p>
            <a:r>
              <a:rPr lang="uk-UA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Ось на цьому моменті аналізу й тестування здатність прокрутити сторінку мишкою сказала нам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: “</a:t>
            </a:r>
            <a:r>
              <a:rPr lang="uk-UA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Давай</a:t>
            </a:r>
            <a:r>
              <a:rPr lang="uk-UA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дапабаченя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”</a:t>
            </a:r>
            <a:r>
              <a:rPr lang="uk-UA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,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–</a:t>
            </a:r>
            <a:r>
              <a:rPr lang="uk-UA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вікно </a:t>
            </a:r>
            <a:r>
              <a:rPr lang="uk-UA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зависло</a:t>
            </a:r>
            <a:r>
              <a:rPr lang="uk-UA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 Перевірили всі сторінки, помітили таке на кожній. Це мало виглядати якось так:</a:t>
            </a:r>
            <a:r>
              <a:rPr lang="uk-UA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solidFill>
                <a:schemeClr val="tx1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B46F06-FEEE-47DA-A0B6-74A6B35E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71" y="227339"/>
            <a:ext cx="7963163" cy="572700"/>
          </a:xfrm>
        </p:spPr>
        <p:txBody>
          <a:bodyPr/>
          <a:lstStyle/>
          <a:p>
            <a:r>
              <a:rPr lang="uk-UA" dirty="0"/>
              <a:t>Ще трошки досвіду використання </a:t>
            </a:r>
            <a:r>
              <a:rPr lang="en-US" dirty="0"/>
              <a:t>YNAB</a:t>
            </a:r>
          </a:p>
        </p:txBody>
      </p:sp>
      <p:pic>
        <p:nvPicPr>
          <p:cNvPr id="5" name="Рисунок 4" descr="Зображення, що містить текст, знімок екрана, програмне забезпечення, Веб-сторінка&#10;&#10;Автоматично згенерований опис">
            <a:extLst>
              <a:ext uri="{FF2B5EF4-FFF2-40B4-BE49-F238E27FC236}">
                <a16:creationId xmlns:a16="http://schemas.microsoft.com/office/drawing/2014/main" id="{F85CED87-619D-41DA-9745-0D86C5004DC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/>
          <a:stretch/>
        </p:blipFill>
        <p:spPr bwMode="auto">
          <a:xfrm>
            <a:off x="0" y="800039"/>
            <a:ext cx="3279228" cy="4349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9;p29">
            <a:extLst>
              <a:ext uri="{FF2B5EF4-FFF2-40B4-BE49-F238E27FC236}">
                <a16:creationId xmlns:a16="http://schemas.microsoft.com/office/drawing/2014/main" id="{F510C6B6-3BA8-4798-9178-1CC351790DEF}"/>
              </a:ext>
            </a:extLst>
          </p:cNvPr>
          <p:cNvSpPr/>
          <p:nvPr/>
        </p:nvSpPr>
        <p:spPr>
          <a:xfrm>
            <a:off x="6697876" y="698169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 descr="Зображення, що містить текст, знімок екрана, Шрифт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11F712A2-76D5-40F6-A0CD-8955541BD2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237" y="2284151"/>
            <a:ext cx="3176787" cy="2859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310;p29">
            <a:extLst>
              <a:ext uri="{FF2B5EF4-FFF2-40B4-BE49-F238E27FC236}">
                <a16:creationId xmlns:a16="http://schemas.microsoft.com/office/drawing/2014/main" id="{C210D600-B254-4BE3-AD20-1EB6459641C4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9" name="Google Shape;311;p29">
              <a:extLst>
                <a:ext uri="{FF2B5EF4-FFF2-40B4-BE49-F238E27FC236}">
                  <a16:creationId xmlns:a16="http://schemas.microsoft.com/office/drawing/2014/main" id="{6A670155-0695-4C6C-AD1C-B7F2E22241E3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2;p29">
              <a:extLst>
                <a:ext uri="{FF2B5EF4-FFF2-40B4-BE49-F238E27FC236}">
                  <a16:creationId xmlns:a16="http://schemas.microsoft.com/office/drawing/2014/main" id="{ECEA98AC-6702-4DE3-8C30-98A9912334B3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3;p29">
              <a:extLst>
                <a:ext uri="{FF2B5EF4-FFF2-40B4-BE49-F238E27FC236}">
                  <a16:creationId xmlns:a16="http://schemas.microsoft.com/office/drawing/2014/main" id="{83A1B5EE-AA42-45C6-A4A8-A618B70619D2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4;p29">
              <a:extLst>
                <a:ext uri="{FF2B5EF4-FFF2-40B4-BE49-F238E27FC236}">
                  <a16:creationId xmlns:a16="http://schemas.microsoft.com/office/drawing/2014/main" id="{817809ED-EA37-4F13-9D35-33EC252F4EC5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5;p29">
              <a:extLst>
                <a:ext uri="{FF2B5EF4-FFF2-40B4-BE49-F238E27FC236}">
                  <a16:creationId xmlns:a16="http://schemas.microsoft.com/office/drawing/2014/main" id="{5EF2920B-4366-47CF-84ED-097149BA4AAC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6;p29">
              <a:extLst>
                <a:ext uri="{FF2B5EF4-FFF2-40B4-BE49-F238E27FC236}">
                  <a16:creationId xmlns:a16="http://schemas.microsoft.com/office/drawing/2014/main" id="{FE037712-B1A9-457B-825B-FFC1817BE5E1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17;p29">
              <a:extLst>
                <a:ext uri="{FF2B5EF4-FFF2-40B4-BE49-F238E27FC236}">
                  <a16:creationId xmlns:a16="http://schemas.microsoft.com/office/drawing/2014/main" id="{B8880543-EA5F-4A44-A7F6-3E060815942E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18;p29">
              <a:extLst>
                <a:ext uri="{FF2B5EF4-FFF2-40B4-BE49-F238E27FC236}">
                  <a16:creationId xmlns:a16="http://schemas.microsoft.com/office/drawing/2014/main" id="{51AA73CC-7C57-40FE-9357-288B85A73A7C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19;p29">
              <a:extLst>
                <a:ext uri="{FF2B5EF4-FFF2-40B4-BE49-F238E27FC236}">
                  <a16:creationId xmlns:a16="http://schemas.microsoft.com/office/drawing/2014/main" id="{0E7999F2-CDE6-4796-AE67-4EACBC52DD22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0;p29">
              <a:extLst>
                <a:ext uri="{FF2B5EF4-FFF2-40B4-BE49-F238E27FC236}">
                  <a16:creationId xmlns:a16="http://schemas.microsoft.com/office/drawing/2014/main" id="{6B0C84B4-6CF0-4B09-9B06-E4D77FCAE6EA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1;p29">
              <a:extLst>
                <a:ext uri="{FF2B5EF4-FFF2-40B4-BE49-F238E27FC236}">
                  <a16:creationId xmlns:a16="http://schemas.microsoft.com/office/drawing/2014/main" id="{D112930E-F928-40B7-829D-A3F371EE80D6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2;p29">
              <a:extLst>
                <a:ext uri="{FF2B5EF4-FFF2-40B4-BE49-F238E27FC236}">
                  <a16:creationId xmlns:a16="http://schemas.microsoft.com/office/drawing/2014/main" id="{D56B479B-5285-4FF7-8682-29B6274A97D9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3;p29">
              <a:extLst>
                <a:ext uri="{FF2B5EF4-FFF2-40B4-BE49-F238E27FC236}">
                  <a16:creationId xmlns:a16="http://schemas.microsoft.com/office/drawing/2014/main" id="{0819F582-0C54-4E20-BCDB-A5BB66C5BE61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4;p29">
              <a:extLst>
                <a:ext uri="{FF2B5EF4-FFF2-40B4-BE49-F238E27FC236}">
                  <a16:creationId xmlns:a16="http://schemas.microsoft.com/office/drawing/2014/main" id="{701C3112-5693-4431-8AD0-E9C6479BF948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5;p29">
              <a:extLst>
                <a:ext uri="{FF2B5EF4-FFF2-40B4-BE49-F238E27FC236}">
                  <a16:creationId xmlns:a16="http://schemas.microsoft.com/office/drawing/2014/main" id="{E7524082-E0BC-4B6E-8FE2-95E7912EDABA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6;p29">
              <a:extLst>
                <a:ext uri="{FF2B5EF4-FFF2-40B4-BE49-F238E27FC236}">
                  <a16:creationId xmlns:a16="http://schemas.microsoft.com/office/drawing/2014/main" id="{2DE0FD82-883A-4D68-8070-063EE7F48439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27;p29">
              <a:extLst>
                <a:ext uri="{FF2B5EF4-FFF2-40B4-BE49-F238E27FC236}">
                  <a16:creationId xmlns:a16="http://schemas.microsoft.com/office/drawing/2014/main" id="{2FCD2C39-F10E-471D-AFED-3ED4C395C502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28;p29">
              <a:extLst>
                <a:ext uri="{FF2B5EF4-FFF2-40B4-BE49-F238E27FC236}">
                  <a16:creationId xmlns:a16="http://schemas.microsoft.com/office/drawing/2014/main" id="{5FE81DDF-5894-4EE9-AF0D-1469D75EE98F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29;p29">
              <a:extLst>
                <a:ext uri="{FF2B5EF4-FFF2-40B4-BE49-F238E27FC236}">
                  <a16:creationId xmlns:a16="http://schemas.microsoft.com/office/drawing/2014/main" id="{DB9B8136-4096-49D8-82E4-033519FEF3A8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0;p29">
              <a:extLst>
                <a:ext uri="{FF2B5EF4-FFF2-40B4-BE49-F238E27FC236}">
                  <a16:creationId xmlns:a16="http://schemas.microsoft.com/office/drawing/2014/main" id="{232F1085-5667-4689-B71D-A49F82C45D80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1;p29">
              <a:extLst>
                <a:ext uri="{FF2B5EF4-FFF2-40B4-BE49-F238E27FC236}">
                  <a16:creationId xmlns:a16="http://schemas.microsoft.com/office/drawing/2014/main" id="{F1A4F3C0-D473-401A-AA8B-9E2F2F0804C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2;p29">
              <a:extLst>
                <a:ext uri="{FF2B5EF4-FFF2-40B4-BE49-F238E27FC236}">
                  <a16:creationId xmlns:a16="http://schemas.microsoft.com/office/drawing/2014/main" id="{5FC4F970-DE98-49D1-8F19-B3C22CEC8F6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3;p29">
              <a:extLst>
                <a:ext uri="{FF2B5EF4-FFF2-40B4-BE49-F238E27FC236}">
                  <a16:creationId xmlns:a16="http://schemas.microsoft.com/office/drawing/2014/main" id="{B6E07B40-7BBD-499B-8E74-418A5DD7C083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4;p29">
              <a:extLst>
                <a:ext uri="{FF2B5EF4-FFF2-40B4-BE49-F238E27FC236}">
                  <a16:creationId xmlns:a16="http://schemas.microsoft.com/office/drawing/2014/main" id="{7037D455-BBC4-4038-AA07-65BA505C1117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5;p29">
              <a:extLst>
                <a:ext uri="{FF2B5EF4-FFF2-40B4-BE49-F238E27FC236}">
                  <a16:creationId xmlns:a16="http://schemas.microsoft.com/office/drawing/2014/main" id="{FB76E9F1-7DF9-4F2A-AE94-ED92CD1023B5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6;p29">
              <a:extLst>
                <a:ext uri="{FF2B5EF4-FFF2-40B4-BE49-F238E27FC236}">
                  <a16:creationId xmlns:a16="http://schemas.microsoft.com/office/drawing/2014/main" id="{C31C7F7F-DEDD-4963-8452-404531783D7A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37;p29">
              <a:extLst>
                <a:ext uri="{FF2B5EF4-FFF2-40B4-BE49-F238E27FC236}">
                  <a16:creationId xmlns:a16="http://schemas.microsoft.com/office/drawing/2014/main" id="{9D945743-48F4-477B-8B07-5121CCB49CC9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38;p29">
              <a:extLst>
                <a:ext uri="{FF2B5EF4-FFF2-40B4-BE49-F238E27FC236}">
                  <a16:creationId xmlns:a16="http://schemas.microsoft.com/office/drawing/2014/main" id="{DCBFE923-9C23-423C-8FF3-6E275D928D6F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39;p29">
              <a:extLst>
                <a:ext uri="{FF2B5EF4-FFF2-40B4-BE49-F238E27FC236}">
                  <a16:creationId xmlns:a16="http://schemas.microsoft.com/office/drawing/2014/main" id="{BDCD5C0E-E579-4711-8392-1D6E9756A33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0;p29">
              <a:extLst>
                <a:ext uri="{FF2B5EF4-FFF2-40B4-BE49-F238E27FC236}">
                  <a16:creationId xmlns:a16="http://schemas.microsoft.com/office/drawing/2014/main" id="{831DB30A-B071-47DF-9075-08D8354C989A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1;p29">
              <a:extLst>
                <a:ext uri="{FF2B5EF4-FFF2-40B4-BE49-F238E27FC236}">
                  <a16:creationId xmlns:a16="http://schemas.microsoft.com/office/drawing/2014/main" id="{F3A0BF24-6DC7-44CD-B9BF-CEDF08C7D6E0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2;p29">
              <a:extLst>
                <a:ext uri="{FF2B5EF4-FFF2-40B4-BE49-F238E27FC236}">
                  <a16:creationId xmlns:a16="http://schemas.microsoft.com/office/drawing/2014/main" id="{C9B1E7A9-A803-4AAE-A90B-39AD602ECB36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3;p29">
              <a:extLst>
                <a:ext uri="{FF2B5EF4-FFF2-40B4-BE49-F238E27FC236}">
                  <a16:creationId xmlns:a16="http://schemas.microsoft.com/office/drawing/2014/main" id="{C900B4B1-6689-4FB8-B915-25AB10870B16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4;p29">
              <a:extLst>
                <a:ext uri="{FF2B5EF4-FFF2-40B4-BE49-F238E27FC236}">
                  <a16:creationId xmlns:a16="http://schemas.microsoft.com/office/drawing/2014/main" id="{E09F6AB2-06AB-48DE-B13C-DAA0091931C4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5;p29">
              <a:extLst>
                <a:ext uri="{FF2B5EF4-FFF2-40B4-BE49-F238E27FC236}">
                  <a16:creationId xmlns:a16="http://schemas.microsoft.com/office/drawing/2014/main" id="{C1217BF8-DCCB-4932-A018-1D9BA6A7DACF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6;p29">
              <a:extLst>
                <a:ext uri="{FF2B5EF4-FFF2-40B4-BE49-F238E27FC236}">
                  <a16:creationId xmlns:a16="http://schemas.microsoft.com/office/drawing/2014/main" id="{B62163AC-4EC2-4180-AF35-A2253676CCC4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47;p29">
              <a:extLst>
                <a:ext uri="{FF2B5EF4-FFF2-40B4-BE49-F238E27FC236}">
                  <a16:creationId xmlns:a16="http://schemas.microsoft.com/office/drawing/2014/main" id="{1E19979C-1FA1-428B-9999-CCF1283B6205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48;p29">
              <a:extLst>
                <a:ext uri="{FF2B5EF4-FFF2-40B4-BE49-F238E27FC236}">
                  <a16:creationId xmlns:a16="http://schemas.microsoft.com/office/drawing/2014/main" id="{384A4B01-BF1A-468F-9CF1-04551E1C7DA7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49;p29">
              <a:extLst>
                <a:ext uri="{FF2B5EF4-FFF2-40B4-BE49-F238E27FC236}">
                  <a16:creationId xmlns:a16="http://schemas.microsoft.com/office/drawing/2014/main" id="{227BE2F0-857B-4435-8554-3E2B0F58DCCB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0;p29">
              <a:extLst>
                <a:ext uri="{FF2B5EF4-FFF2-40B4-BE49-F238E27FC236}">
                  <a16:creationId xmlns:a16="http://schemas.microsoft.com/office/drawing/2014/main" id="{2CC83D03-30D0-4E51-B6D9-FCAA6E7FD78B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1;p29">
              <a:extLst>
                <a:ext uri="{FF2B5EF4-FFF2-40B4-BE49-F238E27FC236}">
                  <a16:creationId xmlns:a16="http://schemas.microsoft.com/office/drawing/2014/main" id="{84D5E949-7B87-41AF-9BD6-97F5B4D66807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2;p29">
              <a:extLst>
                <a:ext uri="{FF2B5EF4-FFF2-40B4-BE49-F238E27FC236}">
                  <a16:creationId xmlns:a16="http://schemas.microsoft.com/office/drawing/2014/main" id="{9708C152-7EFA-4CA2-BEA4-4ECEF9E83F7E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3;p29">
              <a:extLst>
                <a:ext uri="{FF2B5EF4-FFF2-40B4-BE49-F238E27FC236}">
                  <a16:creationId xmlns:a16="http://schemas.microsoft.com/office/drawing/2014/main" id="{8071E346-ADFC-4AB1-B011-090FC8AF359C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4;p29">
              <a:extLst>
                <a:ext uri="{FF2B5EF4-FFF2-40B4-BE49-F238E27FC236}">
                  <a16:creationId xmlns:a16="http://schemas.microsoft.com/office/drawing/2014/main" id="{8C33CC06-741D-4E12-A0C9-E64FD0ACD274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Google Shape;355;p29">
              <a:extLst>
                <a:ext uri="{FF2B5EF4-FFF2-40B4-BE49-F238E27FC236}">
                  <a16:creationId xmlns:a16="http://schemas.microsoft.com/office/drawing/2014/main" id="{11667C48-7F60-4B20-B53F-07FCDA430013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Google Shape;356;p29">
              <a:extLst>
                <a:ext uri="{FF2B5EF4-FFF2-40B4-BE49-F238E27FC236}">
                  <a16:creationId xmlns:a16="http://schemas.microsoft.com/office/drawing/2014/main" id="{FDA291A8-A513-421B-AAE3-86B24816361E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Google Shape;357;p29">
              <a:extLst>
                <a:ext uri="{FF2B5EF4-FFF2-40B4-BE49-F238E27FC236}">
                  <a16:creationId xmlns:a16="http://schemas.microsoft.com/office/drawing/2014/main" id="{3F3E0C64-7D8C-46C1-87DC-3A7F0B3AB52B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31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9145586A-4CB5-499B-B64A-83BB7D43C94E}"/>
              </a:ext>
            </a:extLst>
          </p:cNvPr>
          <p:cNvSpPr/>
          <p:nvPr/>
        </p:nvSpPr>
        <p:spPr>
          <a:xfrm>
            <a:off x="185245" y="78704"/>
            <a:ext cx="8773510" cy="477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6B25E4E4-9F87-45DA-B603-C2E138AB0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16771"/>
              </p:ext>
            </p:extLst>
          </p:nvPr>
        </p:nvGraphicFramePr>
        <p:xfrm>
          <a:off x="284166" y="167205"/>
          <a:ext cx="8528758" cy="4612327"/>
        </p:xfrm>
        <a:graphic>
          <a:graphicData uri="http://schemas.openxmlformats.org/drawingml/2006/table">
            <a:tbl>
              <a:tblPr firstRow="1" firstCol="1" bandRow="1">
                <a:tableStyleId>{A8B4348C-28B2-45C2-B377-B3B96F6A0BD1}</a:tableStyleId>
              </a:tblPr>
              <a:tblGrid>
                <a:gridCol w="2243306">
                  <a:extLst>
                    <a:ext uri="{9D8B030D-6E8A-4147-A177-3AD203B41FA5}">
                      <a16:colId xmlns:a16="http://schemas.microsoft.com/office/drawing/2014/main" val="2126330450"/>
                    </a:ext>
                  </a:extLst>
                </a:gridCol>
                <a:gridCol w="2109857">
                  <a:extLst>
                    <a:ext uri="{9D8B030D-6E8A-4147-A177-3AD203B41FA5}">
                      <a16:colId xmlns:a16="http://schemas.microsoft.com/office/drawing/2014/main" val="1095470138"/>
                    </a:ext>
                  </a:extLst>
                </a:gridCol>
                <a:gridCol w="2091106">
                  <a:extLst>
                    <a:ext uri="{9D8B030D-6E8A-4147-A177-3AD203B41FA5}">
                      <a16:colId xmlns:a16="http://schemas.microsoft.com/office/drawing/2014/main" val="3286741175"/>
                    </a:ext>
                  </a:extLst>
                </a:gridCol>
                <a:gridCol w="2084489">
                  <a:extLst>
                    <a:ext uri="{9D8B030D-6E8A-4147-A177-3AD203B41FA5}">
                      <a16:colId xmlns:a16="http://schemas.microsoft.com/office/drawing/2014/main" val="150739067"/>
                    </a:ext>
                  </a:extLst>
                </a:gridCol>
              </a:tblGrid>
              <a:tr h="4512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Програма / Функціонал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bg2"/>
                          </a:solidFill>
                          <a:effectLst/>
                        </a:rPr>
                        <a:t>Goodbudget</a:t>
                      </a:r>
                      <a:endParaRPr lang="en-US" sz="20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bg2"/>
                          </a:solidFill>
                          <a:effectLst/>
                        </a:rPr>
                        <a:t>Spendee</a:t>
                      </a:r>
                      <a:endParaRPr lang="en-US" sz="2000" kern="10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YNAB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158258"/>
                  </a:ext>
                </a:extLst>
              </a:tr>
              <a:tr h="37041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Дизайн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8369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Хмарне сховище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31608"/>
                  </a:ext>
                </a:extLst>
              </a:tr>
              <a:tr h="5580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Персоналізація категорій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18143"/>
                  </a:ext>
                </a:extLst>
              </a:tr>
              <a:tr h="35639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Заощадження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725031"/>
                  </a:ext>
                </a:extLst>
              </a:tr>
              <a:tr h="45378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Груповий рахунок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30424"/>
                  </a:ext>
                </a:extLst>
              </a:tr>
              <a:tr h="92241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Різні рахунки / гаманці (готівка, картки і </a:t>
                      </a:r>
                      <a:r>
                        <a:rPr lang="uk-UA" sz="1500" b="0" kern="100" dirty="0" err="1">
                          <a:solidFill>
                            <a:schemeClr val="bg1"/>
                          </a:solidFill>
                          <a:effectLst/>
                        </a:rPr>
                        <a:t>тд</a:t>
                      </a: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36059"/>
                  </a:ext>
                </a:extLst>
              </a:tr>
              <a:tr h="2697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Графіки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83341"/>
                  </a:ext>
                </a:extLst>
              </a:tr>
              <a:tr h="27134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Валюта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99639"/>
                  </a:ext>
                </a:extLst>
              </a:tr>
              <a:tr h="45378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1"/>
                          </a:solidFill>
                          <a:effectLst/>
                        </a:rPr>
                        <a:t>Безкоштовна версія</a:t>
                      </a:r>
                      <a:endParaRPr lang="en-US" sz="1500" b="0" kern="100" dirty="0">
                        <a:solidFill>
                          <a:schemeClr val="bg1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uk-UA" sz="1500" b="0" kern="100" dirty="0">
                          <a:solidFill>
                            <a:schemeClr val="bg2"/>
                          </a:solidFill>
                          <a:effectLst/>
                        </a:rPr>
                        <a:t>+</a:t>
                      </a:r>
                      <a:endParaRPr lang="en-US" sz="1500" b="0" kern="100" dirty="0">
                        <a:solidFill>
                          <a:schemeClr val="bg2"/>
                        </a:solidFill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kern="100" dirty="0">
                          <a:solidFill>
                            <a:schemeClr val="bg2"/>
                          </a:solidFill>
                          <a:effectLst/>
                          <a:latin typeface="Aptos"/>
                          <a:ea typeface="Aptos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48429" marR="48429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6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2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0264C52-1D1A-4065-BCA3-B7FE770A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48055"/>
            <a:ext cx="3359632" cy="868365"/>
          </a:xfrm>
        </p:spPr>
        <p:txBody>
          <a:bodyPr/>
          <a:lstStyle/>
          <a:p>
            <a:r>
              <a:rPr lang="en-US" sz="5400" dirty="0"/>
              <a:t>The end!</a:t>
            </a:r>
          </a:p>
        </p:txBody>
      </p:sp>
      <p:sp>
        <p:nvSpPr>
          <p:cNvPr id="5" name="Google Shape;358;p29">
            <a:extLst>
              <a:ext uri="{FF2B5EF4-FFF2-40B4-BE49-F238E27FC236}">
                <a16:creationId xmlns:a16="http://schemas.microsoft.com/office/drawing/2014/main" id="{1C48A5ED-3EDB-4789-BCF9-FC0C86104C92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10;p29">
            <a:extLst>
              <a:ext uri="{FF2B5EF4-FFF2-40B4-BE49-F238E27FC236}">
                <a16:creationId xmlns:a16="http://schemas.microsoft.com/office/drawing/2014/main" id="{9FA1F5F7-7957-4C27-A018-A8F55F5DA897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7" name="Google Shape;311;p29">
              <a:extLst>
                <a:ext uri="{FF2B5EF4-FFF2-40B4-BE49-F238E27FC236}">
                  <a16:creationId xmlns:a16="http://schemas.microsoft.com/office/drawing/2014/main" id="{2F7A64B8-8E86-4C1B-82A7-888AC663BA0D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2;p29">
              <a:extLst>
                <a:ext uri="{FF2B5EF4-FFF2-40B4-BE49-F238E27FC236}">
                  <a16:creationId xmlns:a16="http://schemas.microsoft.com/office/drawing/2014/main" id="{DD8DE690-18EA-4073-BE9A-F0AE93D58D17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3;p29">
              <a:extLst>
                <a:ext uri="{FF2B5EF4-FFF2-40B4-BE49-F238E27FC236}">
                  <a16:creationId xmlns:a16="http://schemas.microsoft.com/office/drawing/2014/main" id="{1996D8B9-9921-472E-8D92-1C31D1BAF981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4;p29">
              <a:extLst>
                <a:ext uri="{FF2B5EF4-FFF2-40B4-BE49-F238E27FC236}">
                  <a16:creationId xmlns:a16="http://schemas.microsoft.com/office/drawing/2014/main" id="{6FC0757D-F474-4AFC-ACA3-B13E03EF4C64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35274F62-3193-49F4-9E2D-D5957048A0A6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BFFA0037-3F5C-46EF-8F93-606E058EBB45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F76C566A-50B5-4933-813B-6A8004D4919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6B15202F-C0F0-4EA4-B778-87DF9D805DE9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19;p29">
              <a:extLst>
                <a:ext uri="{FF2B5EF4-FFF2-40B4-BE49-F238E27FC236}">
                  <a16:creationId xmlns:a16="http://schemas.microsoft.com/office/drawing/2014/main" id="{F29A8657-3F2E-4360-9589-764E1EC22D6D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0;p29">
              <a:extLst>
                <a:ext uri="{FF2B5EF4-FFF2-40B4-BE49-F238E27FC236}">
                  <a16:creationId xmlns:a16="http://schemas.microsoft.com/office/drawing/2014/main" id="{67EDD71C-C98C-4F77-800B-32AC6A8F4D7C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1;p29">
              <a:extLst>
                <a:ext uri="{FF2B5EF4-FFF2-40B4-BE49-F238E27FC236}">
                  <a16:creationId xmlns:a16="http://schemas.microsoft.com/office/drawing/2014/main" id="{C092F441-0FB7-4983-AA00-0627FC4F011F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2;p29">
              <a:extLst>
                <a:ext uri="{FF2B5EF4-FFF2-40B4-BE49-F238E27FC236}">
                  <a16:creationId xmlns:a16="http://schemas.microsoft.com/office/drawing/2014/main" id="{5ECBFDE8-8E13-49AD-84D3-EF5403ED6DE9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3;p29">
              <a:extLst>
                <a:ext uri="{FF2B5EF4-FFF2-40B4-BE49-F238E27FC236}">
                  <a16:creationId xmlns:a16="http://schemas.microsoft.com/office/drawing/2014/main" id="{D7D4AFDB-5BFA-4C47-B555-58B5C090442E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4;p29">
              <a:extLst>
                <a:ext uri="{FF2B5EF4-FFF2-40B4-BE49-F238E27FC236}">
                  <a16:creationId xmlns:a16="http://schemas.microsoft.com/office/drawing/2014/main" id="{EF646EA7-6AE9-46E1-AD92-269A17DC8CCB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5;p29">
              <a:extLst>
                <a:ext uri="{FF2B5EF4-FFF2-40B4-BE49-F238E27FC236}">
                  <a16:creationId xmlns:a16="http://schemas.microsoft.com/office/drawing/2014/main" id="{A6C78633-0B9C-48C0-BC43-AAE2916BB72F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6;p29">
              <a:extLst>
                <a:ext uri="{FF2B5EF4-FFF2-40B4-BE49-F238E27FC236}">
                  <a16:creationId xmlns:a16="http://schemas.microsoft.com/office/drawing/2014/main" id="{90628813-1CDA-4E61-807F-41D8B1F67891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7;p29">
              <a:extLst>
                <a:ext uri="{FF2B5EF4-FFF2-40B4-BE49-F238E27FC236}">
                  <a16:creationId xmlns:a16="http://schemas.microsoft.com/office/drawing/2014/main" id="{96D836AA-59EC-49D2-AC98-8A77A874DA9F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8;p29">
              <a:extLst>
                <a:ext uri="{FF2B5EF4-FFF2-40B4-BE49-F238E27FC236}">
                  <a16:creationId xmlns:a16="http://schemas.microsoft.com/office/drawing/2014/main" id="{693AED56-F8BF-4C72-BB4F-1B837D316DDF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29;p29">
              <a:extLst>
                <a:ext uri="{FF2B5EF4-FFF2-40B4-BE49-F238E27FC236}">
                  <a16:creationId xmlns:a16="http://schemas.microsoft.com/office/drawing/2014/main" id="{D42FBB5F-4CC8-4092-84C0-1750CE90B9D6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0;p29">
              <a:extLst>
                <a:ext uri="{FF2B5EF4-FFF2-40B4-BE49-F238E27FC236}">
                  <a16:creationId xmlns:a16="http://schemas.microsoft.com/office/drawing/2014/main" id="{6A418936-59BA-4CCA-98AB-5F00EE1BE8B7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1;p29">
              <a:extLst>
                <a:ext uri="{FF2B5EF4-FFF2-40B4-BE49-F238E27FC236}">
                  <a16:creationId xmlns:a16="http://schemas.microsoft.com/office/drawing/2014/main" id="{AC0CC63B-D6D5-418E-B65A-798AB6738810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2;p29">
              <a:extLst>
                <a:ext uri="{FF2B5EF4-FFF2-40B4-BE49-F238E27FC236}">
                  <a16:creationId xmlns:a16="http://schemas.microsoft.com/office/drawing/2014/main" id="{BA199E1E-89E3-4C3E-B5EF-9EDD4624F65C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3;p29">
              <a:extLst>
                <a:ext uri="{FF2B5EF4-FFF2-40B4-BE49-F238E27FC236}">
                  <a16:creationId xmlns:a16="http://schemas.microsoft.com/office/drawing/2014/main" id="{F633036B-C19D-42C7-9983-6297E71126C0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4;p29">
              <a:extLst>
                <a:ext uri="{FF2B5EF4-FFF2-40B4-BE49-F238E27FC236}">
                  <a16:creationId xmlns:a16="http://schemas.microsoft.com/office/drawing/2014/main" id="{D1DEC4D8-481A-4AFC-A981-1FEEA36F6CE2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5;p29">
              <a:extLst>
                <a:ext uri="{FF2B5EF4-FFF2-40B4-BE49-F238E27FC236}">
                  <a16:creationId xmlns:a16="http://schemas.microsoft.com/office/drawing/2014/main" id="{ECE4DDB5-CBFB-41EF-8D04-F08E3169B02C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6;p29">
              <a:extLst>
                <a:ext uri="{FF2B5EF4-FFF2-40B4-BE49-F238E27FC236}">
                  <a16:creationId xmlns:a16="http://schemas.microsoft.com/office/drawing/2014/main" id="{C0776EBD-12C3-48D8-B43F-B99F2E650B5F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7;p29">
              <a:extLst>
                <a:ext uri="{FF2B5EF4-FFF2-40B4-BE49-F238E27FC236}">
                  <a16:creationId xmlns:a16="http://schemas.microsoft.com/office/drawing/2014/main" id="{96E4366C-9A74-4475-8983-8644A4692C06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8;p29">
              <a:extLst>
                <a:ext uri="{FF2B5EF4-FFF2-40B4-BE49-F238E27FC236}">
                  <a16:creationId xmlns:a16="http://schemas.microsoft.com/office/drawing/2014/main" id="{D4507CAA-C937-4295-9ADA-CFD2B112B5D8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39;p29">
              <a:extLst>
                <a:ext uri="{FF2B5EF4-FFF2-40B4-BE49-F238E27FC236}">
                  <a16:creationId xmlns:a16="http://schemas.microsoft.com/office/drawing/2014/main" id="{CAF2BE4F-FFD3-4077-8A4E-FAAAB0021407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0;p29">
              <a:extLst>
                <a:ext uri="{FF2B5EF4-FFF2-40B4-BE49-F238E27FC236}">
                  <a16:creationId xmlns:a16="http://schemas.microsoft.com/office/drawing/2014/main" id="{E62C64AF-B68C-48ED-8F5F-5364C771AA94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1;p29">
              <a:extLst>
                <a:ext uri="{FF2B5EF4-FFF2-40B4-BE49-F238E27FC236}">
                  <a16:creationId xmlns:a16="http://schemas.microsoft.com/office/drawing/2014/main" id="{65522B56-70A9-4B16-9721-E335C70E6610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2;p29">
              <a:extLst>
                <a:ext uri="{FF2B5EF4-FFF2-40B4-BE49-F238E27FC236}">
                  <a16:creationId xmlns:a16="http://schemas.microsoft.com/office/drawing/2014/main" id="{46B5E922-C646-4D3E-ACC7-578299F02879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3;p29">
              <a:extLst>
                <a:ext uri="{FF2B5EF4-FFF2-40B4-BE49-F238E27FC236}">
                  <a16:creationId xmlns:a16="http://schemas.microsoft.com/office/drawing/2014/main" id="{6D5B3285-78AF-4230-A224-282FAA84F6D0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4;p29">
              <a:extLst>
                <a:ext uri="{FF2B5EF4-FFF2-40B4-BE49-F238E27FC236}">
                  <a16:creationId xmlns:a16="http://schemas.microsoft.com/office/drawing/2014/main" id="{E972F777-6C5E-4AA9-A623-9CD46C53A233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5;p29">
              <a:extLst>
                <a:ext uri="{FF2B5EF4-FFF2-40B4-BE49-F238E27FC236}">
                  <a16:creationId xmlns:a16="http://schemas.microsoft.com/office/drawing/2014/main" id="{B1FB72B9-C960-4494-ADC3-49ACECCB79AA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6;p29">
              <a:extLst>
                <a:ext uri="{FF2B5EF4-FFF2-40B4-BE49-F238E27FC236}">
                  <a16:creationId xmlns:a16="http://schemas.microsoft.com/office/drawing/2014/main" id="{9C070DF5-84FB-4641-800B-93EE731ADBEA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7;p29">
              <a:extLst>
                <a:ext uri="{FF2B5EF4-FFF2-40B4-BE49-F238E27FC236}">
                  <a16:creationId xmlns:a16="http://schemas.microsoft.com/office/drawing/2014/main" id="{E9602331-2E62-4C4A-A032-3D2A82A16763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8;p29">
              <a:extLst>
                <a:ext uri="{FF2B5EF4-FFF2-40B4-BE49-F238E27FC236}">
                  <a16:creationId xmlns:a16="http://schemas.microsoft.com/office/drawing/2014/main" id="{9CF51FAD-345B-45FF-94F0-2D1D9D32F22A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49;p29">
              <a:extLst>
                <a:ext uri="{FF2B5EF4-FFF2-40B4-BE49-F238E27FC236}">
                  <a16:creationId xmlns:a16="http://schemas.microsoft.com/office/drawing/2014/main" id="{F210B02B-BA48-45CA-87A7-79946D27550D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0;p29">
              <a:extLst>
                <a:ext uri="{FF2B5EF4-FFF2-40B4-BE49-F238E27FC236}">
                  <a16:creationId xmlns:a16="http://schemas.microsoft.com/office/drawing/2014/main" id="{20E85059-A83A-480F-93C3-DD7033CE72BA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1;p29">
              <a:extLst>
                <a:ext uri="{FF2B5EF4-FFF2-40B4-BE49-F238E27FC236}">
                  <a16:creationId xmlns:a16="http://schemas.microsoft.com/office/drawing/2014/main" id="{B3213AAA-C445-4748-BF83-5D9370BFFAFA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2;p29">
              <a:extLst>
                <a:ext uri="{FF2B5EF4-FFF2-40B4-BE49-F238E27FC236}">
                  <a16:creationId xmlns:a16="http://schemas.microsoft.com/office/drawing/2014/main" id="{10236C06-C7E5-4C81-BE58-7663C3F113B5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3;p29">
              <a:extLst>
                <a:ext uri="{FF2B5EF4-FFF2-40B4-BE49-F238E27FC236}">
                  <a16:creationId xmlns:a16="http://schemas.microsoft.com/office/drawing/2014/main" id="{EEED167A-1A4F-4B63-8F09-619A68512A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4;p29">
              <a:extLst>
                <a:ext uri="{FF2B5EF4-FFF2-40B4-BE49-F238E27FC236}">
                  <a16:creationId xmlns:a16="http://schemas.microsoft.com/office/drawing/2014/main" id="{B8679945-BFED-4C56-A9C3-8447FA8F22E6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5;p29">
              <a:extLst>
                <a:ext uri="{FF2B5EF4-FFF2-40B4-BE49-F238E27FC236}">
                  <a16:creationId xmlns:a16="http://schemas.microsoft.com/office/drawing/2014/main" id="{4186BF0C-DF4A-470D-A769-2A6F6D1E8335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6;p29">
              <a:extLst>
                <a:ext uri="{FF2B5EF4-FFF2-40B4-BE49-F238E27FC236}">
                  <a16:creationId xmlns:a16="http://schemas.microsoft.com/office/drawing/2014/main" id="{3301AE18-8159-4DEA-A66C-9B21C936B836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Google Shape;357;p29">
              <a:extLst>
                <a:ext uri="{FF2B5EF4-FFF2-40B4-BE49-F238E27FC236}">
                  <a16:creationId xmlns:a16="http://schemas.microsoft.com/office/drawing/2014/main" id="{A5DCC52A-F356-41AA-B686-956A2B324B0A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4" name="Google Shape;156;p26">
            <a:extLst>
              <a:ext uri="{FF2B5EF4-FFF2-40B4-BE49-F238E27FC236}">
                <a16:creationId xmlns:a16="http://schemas.microsoft.com/office/drawing/2014/main" id="{CE400043-0D8C-4202-B2CA-B78ADC3ED848}"/>
              </a:ext>
            </a:extLst>
          </p:cNvPr>
          <p:cNvSpPr/>
          <p:nvPr/>
        </p:nvSpPr>
        <p:spPr>
          <a:xfrm>
            <a:off x="158945" y="4132663"/>
            <a:ext cx="2052810" cy="1010837"/>
          </a:xfrm>
          <a:custGeom>
            <a:avLst/>
            <a:gdLst/>
            <a:ahLst/>
            <a:cxnLst/>
            <a:rect l="l" t="t" r="r" b="b"/>
            <a:pathLst>
              <a:path w="111158" h="54736" extrusionOk="0">
                <a:moveTo>
                  <a:pt x="45928" y="1"/>
                </a:moveTo>
                <a:lnTo>
                  <a:pt x="46074" y="28622"/>
                </a:lnTo>
                <a:lnTo>
                  <a:pt x="27789" y="6601"/>
                </a:lnTo>
                <a:lnTo>
                  <a:pt x="37717" y="33448"/>
                </a:lnTo>
                <a:lnTo>
                  <a:pt x="37717" y="33448"/>
                </a:lnTo>
                <a:lnTo>
                  <a:pt x="13004" y="19010"/>
                </a:lnTo>
                <a:lnTo>
                  <a:pt x="31512" y="40840"/>
                </a:lnTo>
                <a:lnTo>
                  <a:pt x="31512" y="40840"/>
                </a:lnTo>
                <a:lnTo>
                  <a:pt x="3352" y="35726"/>
                </a:lnTo>
                <a:lnTo>
                  <a:pt x="28212" y="49910"/>
                </a:lnTo>
                <a:lnTo>
                  <a:pt x="0" y="54735"/>
                </a:lnTo>
                <a:lnTo>
                  <a:pt x="111158" y="54735"/>
                </a:lnTo>
                <a:lnTo>
                  <a:pt x="82947" y="49910"/>
                </a:lnTo>
                <a:lnTo>
                  <a:pt x="107807" y="35726"/>
                </a:lnTo>
                <a:lnTo>
                  <a:pt x="79645" y="40840"/>
                </a:lnTo>
                <a:lnTo>
                  <a:pt x="98154" y="19010"/>
                </a:lnTo>
                <a:lnTo>
                  <a:pt x="98154" y="19010"/>
                </a:lnTo>
                <a:lnTo>
                  <a:pt x="73442" y="33448"/>
                </a:lnTo>
                <a:lnTo>
                  <a:pt x="73442" y="33448"/>
                </a:lnTo>
                <a:lnTo>
                  <a:pt x="83369" y="6601"/>
                </a:lnTo>
                <a:lnTo>
                  <a:pt x="83369" y="6601"/>
                </a:lnTo>
                <a:lnTo>
                  <a:pt x="65084" y="28622"/>
                </a:lnTo>
                <a:lnTo>
                  <a:pt x="65229" y="1"/>
                </a:lnTo>
                <a:lnTo>
                  <a:pt x="55579" y="26946"/>
                </a:lnTo>
                <a:lnTo>
                  <a:pt x="45928" y="1"/>
                </a:ln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2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subTitle" idx="1"/>
          </p:nvPr>
        </p:nvSpPr>
        <p:spPr>
          <a:xfrm>
            <a:off x="554412" y="1354138"/>
            <a:ext cx="8368118" cy="337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BudgetBae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— </a:t>
            </a:r>
            <a:r>
              <a:rPr lang="ru-RU" sz="2000" dirty="0" err="1">
                <a:solidFill>
                  <a:schemeClr val="tx1"/>
                </a:solidFill>
              </a:rPr>
              <a:t>це</a:t>
            </a:r>
            <a:r>
              <a:rPr lang="uk-UA" sz="2000" dirty="0">
                <a:solidFill>
                  <a:schemeClr val="tx1"/>
                </a:solidFill>
              </a:rPr>
              <a:t> аплікація</a:t>
            </a:r>
            <a:r>
              <a:rPr lang="ru-RU" sz="2000" dirty="0">
                <a:solidFill>
                  <a:schemeClr val="tx1"/>
                </a:solidFill>
              </a:rPr>
              <a:t>, </a:t>
            </a:r>
            <a:r>
              <a:rPr lang="ru-RU" sz="2000" dirty="0" err="1">
                <a:solidFill>
                  <a:schemeClr val="tx1"/>
                </a:solidFill>
              </a:rPr>
              <a:t>що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допоможе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зручно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управляти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фінансами</a:t>
            </a:r>
            <a:r>
              <a:rPr lang="ru-RU" sz="2000" dirty="0">
                <a:solidFill>
                  <a:schemeClr val="tx1"/>
                </a:solidFill>
              </a:rPr>
              <a:t>, </a:t>
            </a:r>
            <a:r>
              <a:rPr lang="ru-RU" sz="2000" dirty="0" err="1">
                <a:solidFill>
                  <a:schemeClr val="tx1"/>
                </a:solidFill>
              </a:rPr>
              <a:t>допомагаючи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користувачам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відслідковувати</a:t>
            </a:r>
            <a:r>
              <a:rPr lang="ru-RU" sz="2000" dirty="0">
                <a:solidFill>
                  <a:schemeClr val="tx1"/>
                </a:solidFill>
              </a:rPr>
              <a:t> доходи, </a:t>
            </a:r>
            <a:r>
              <a:rPr lang="ru-RU" sz="2000" dirty="0" err="1">
                <a:solidFill>
                  <a:schemeClr val="tx1"/>
                </a:solidFill>
              </a:rPr>
              <a:t>контролювати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витрати</a:t>
            </a:r>
            <a:r>
              <a:rPr lang="ru-RU" sz="2000" dirty="0">
                <a:solidFill>
                  <a:schemeClr val="tx1"/>
                </a:solidFill>
              </a:rPr>
              <a:t> та </a:t>
            </a:r>
            <a:r>
              <a:rPr lang="ru-RU" sz="2000" dirty="0" err="1">
                <a:solidFill>
                  <a:schemeClr val="tx1"/>
                </a:solidFill>
              </a:rPr>
              <a:t>заощаджувати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гроші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/>
            <a:r>
              <a:rPr lang="uk-UA" sz="2000" dirty="0">
                <a:solidFill>
                  <a:schemeClr val="tx1"/>
                </a:solidFill>
              </a:rPr>
              <a:t>Іконка нашої прекрасної аплікації </a:t>
            </a:r>
            <a:r>
              <a:rPr lang="uk-UA" sz="2000" b="1" dirty="0">
                <a:solidFill>
                  <a:schemeClr val="tx1"/>
                </a:solidFill>
              </a:rPr>
              <a:t>-</a:t>
            </a:r>
            <a:r>
              <a:rPr lang="en-US" sz="2000" b="1" dirty="0">
                <a:solidFill>
                  <a:schemeClr val="tx1"/>
                </a:solidFill>
              </a:rPr>
              <a:t>&gt;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73582" y="391500"/>
            <a:ext cx="84866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Аплікація для контролю витрат та прибутку</a:t>
            </a:r>
            <a:endParaRPr dirty="0"/>
          </a:p>
        </p:txBody>
      </p:sp>
      <p:sp>
        <p:nvSpPr>
          <p:cNvPr id="309" name="Google Shape;309;p29"/>
          <p:cNvSpPr/>
          <p:nvPr/>
        </p:nvSpPr>
        <p:spPr>
          <a:xfrm>
            <a:off x="706979" y="963463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9"/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311" name="Google Shape;311;p29"/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358" name="Google Shape;358;p29"/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ED59C-1A78-437E-8DAA-4A1FF1EB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95" y="2718920"/>
            <a:ext cx="1694280" cy="1719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subTitle" idx="1"/>
          </p:nvPr>
        </p:nvSpPr>
        <p:spPr>
          <a:xfrm>
            <a:off x="4627975" y="1302651"/>
            <a:ext cx="4267467" cy="337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200" dirty="0">
                <a:solidFill>
                  <a:schemeClr val="tx1"/>
                </a:solidFill>
              </a:rPr>
              <a:t>Контроль</a:t>
            </a:r>
            <a:endParaRPr lang="en-US" sz="2200" dirty="0">
              <a:solidFill>
                <a:schemeClr val="tx1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200" dirty="0">
                <a:solidFill>
                  <a:schemeClr val="tx1"/>
                </a:solidFill>
              </a:rPr>
              <a:t>Категорії витрат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200" dirty="0">
                <a:solidFill>
                  <a:schemeClr val="tx1"/>
                </a:solidFill>
              </a:rPr>
              <a:t>Планування заощаджень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200" dirty="0">
                <a:solidFill>
                  <a:schemeClr val="tx1"/>
                </a:solidFill>
              </a:rPr>
              <a:t>Нагадування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200" dirty="0">
                <a:solidFill>
                  <a:schemeClr val="tx1"/>
                </a:solidFill>
              </a:rPr>
              <a:t>Графічна візуалізація</a:t>
            </a:r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73582" y="352086"/>
            <a:ext cx="8191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Можливості </a:t>
            </a:r>
            <a:r>
              <a:rPr lang="en-US" b="0" dirty="0" err="1"/>
              <a:t>BudgetBae</a:t>
            </a:r>
            <a:endParaRPr b="0" dirty="0"/>
          </a:p>
        </p:txBody>
      </p:sp>
      <p:sp>
        <p:nvSpPr>
          <p:cNvPr id="358" name="Google Shape;358;p29"/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309;p29">
            <a:extLst>
              <a:ext uri="{FF2B5EF4-FFF2-40B4-BE49-F238E27FC236}">
                <a16:creationId xmlns:a16="http://schemas.microsoft.com/office/drawing/2014/main" id="{AC4FB9BB-4F7F-484D-B46F-2D851C066F35}"/>
              </a:ext>
            </a:extLst>
          </p:cNvPr>
          <p:cNvSpPr/>
          <p:nvPr/>
        </p:nvSpPr>
        <p:spPr>
          <a:xfrm>
            <a:off x="620267" y="964200"/>
            <a:ext cx="1941629" cy="125594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310;p29">
            <a:extLst>
              <a:ext uri="{FF2B5EF4-FFF2-40B4-BE49-F238E27FC236}">
                <a16:creationId xmlns:a16="http://schemas.microsoft.com/office/drawing/2014/main" id="{998B6575-C169-4302-9BC8-7D5668FCEE92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55" name="Google Shape;311;p29">
              <a:extLst>
                <a:ext uri="{FF2B5EF4-FFF2-40B4-BE49-F238E27FC236}">
                  <a16:creationId xmlns:a16="http://schemas.microsoft.com/office/drawing/2014/main" id="{520176CC-F3C8-4F11-B1C8-23FD4C21EF87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Google Shape;312;p29">
              <a:extLst>
                <a:ext uri="{FF2B5EF4-FFF2-40B4-BE49-F238E27FC236}">
                  <a16:creationId xmlns:a16="http://schemas.microsoft.com/office/drawing/2014/main" id="{641A1AA6-8016-4485-9365-D41CF2608DA2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Google Shape;313;p29">
              <a:extLst>
                <a:ext uri="{FF2B5EF4-FFF2-40B4-BE49-F238E27FC236}">
                  <a16:creationId xmlns:a16="http://schemas.microsoft.com/office/drawing/2014/main" id="{4E45B22F-8A6C-4592-83C7-9F91B81B818B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Google Shape;314;p29">
              <a:extLst>
                <a:ext uri="{FF2B5EF4-FFF2-40B4-BE49-F238E27FC236}">
                  <a16:creationId xmlns:a16="http://schemas.microsoft.com/office/drawing/2014/main" id="{598F32A2-A631-49BD-BB68-21AF87CE1E5F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Google Shape;315;p29">
              <a:extLst>
                <a:ext uri="{FF2B5EF4-FFF2-40B4-BE49-F238E27FC236}">
                  <a16:creationId xmlns:a16="http://schemas.microsoft.com/office/drawing/2014/main" id="{7B564DC8-CFBB-48CB-8046-40711BB05F60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Google Shape;316;p29">
              <a:extLst>
                <a:ext uri="{FF2B5EF4-FFF2-40B4-BE49-F238E27FC236}">
                  <a16:creationId xmlns:a16="http://schemas.microsoft.com/office/drawing/2014/main" id="{98F7B2C3-FDD3-439C-B464-18C74512DD78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Google Shape;317;p29">
              <a:extLst>
                <a:ext uri="{FF2B5EF4-FFF2-40B4-BE49-F238E27FC236}">
                  <a16:creationId xmlns:a16="http://schemas.microsoft.com/office/drawing/2014/main" id="{BC4F0949-0D9A-4747-8C8A-0765E299B816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Google Shape;318;p29">
              <a:extLst>
                <a:ext uri="{FF2B5EF4-FFF2-40B4-BE49-F238E27FC236}">
                  <a16:creationId xmlns:a16="http://schemas.microsoft.com/office/drawing/2014/main" id="{A30F08D3-5DF8-4A07-93A2-833B7C19BE92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Google Shape;319;p29">
              <a:extLst>
                <a:ext uri="{FF2B5EF4-FFF2-40B4-BE49-F238E27FC236}">
                  <a16:creationId xmlns:a16="http://schemas.microsoft.com/office/drawing/2014/main" id="{790184AC-71AD-4D4B-9AE8-253C0FDC29E0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Google Shape;320;p29">
              <a:extLst>
                <a:ext uri="{FF2B5EF4-FFF2-40B4-BE49-F238E27FC236}">
                  <a16:creationId xmlns:a16="http://schemas.microsoft.com/office/drawing/2014/main" id="{C8000252-77B2-4524-9ECD-2E7B7B1030FF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Google Shape;321;p29">
              <a:extLst>
                <a:ext uri="{FF2B5EF4-FFF2-40B4-BE49-F238E27FC236}">
                  <a16:creationId xmlns:a16="http://schemas.microsoft.com/office/drawing/2014/main" id="{5A825E16-2794-413E-A862-8F53D3A06F4D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Google Shape;322;p29">
              <a:extLst>
                <a:ext uri="{FF2B5EF4-FFF2-40B4-BE49-F238E27FC236}">
                  <a16:creationId xmlns:a16="http://schemas.microsoft.com/office/drawing/2014/main" id="{AA734904-510A-46FB-B81B-7474B71A0DEE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Google Shape;323;p29">
              <a:extLst>
                <a:ext uri="{FF2B5EF4-FFF2-40B4-BE49-F238E27FC236}">
                  <a16:creationId xmlns:a16="http://schemas.microsoft.com/office/drawing/2014/main" id="{252999DD-05EB-4BAA-80D4-AF1E63A04594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Google Shape;324;p29">
              <a:extLst>
                <a:ext uri="{FF2B5EF4-FFF2-40B4-BE49-F238E27FC236}">
                  <a16:creationId xmlns:a16="http://schemas.microsoft.com/office/drawing/2014/main" id="{28907088-1230-416E-ABA1-FC61DA71FB30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Google Shape;325;p29">
              <a:extLst>
                <a:ext uri="{FF2B5EF4-FFF2-40B4-BE49-F238E27FC236}">
                  <a16:creationId xmlns:a16="http://schemas.microsoft.com/office/drawing/2014/main" id="{17FFD830-66CD-4583-A454-CEE199D3AC6D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Google Shape;326;p29">
              <a:extLst>
                <a:ext uri="{FF2B5EF4-FFF2-40B4-BE49-F238E27FC236}">
                  <a16:creationId xmlns:a16="http://schemas.microsoft.com/office/drawing/2014/main" id="{CB542EE7-CFA1-43B8-A652-4A4EA6C79C04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Google Shape;327;p29">
              <a:extLst>
                <a:ext uri="{FF2B5EF4-FFF2-40B4-BE49-F238E27FC236}">
                  <a16:creationId xmlns:a16="http://schemas.microsoft.com/office/drawing/2014/main" id="{737A47EF-81D0-497E-9745-872311CB8E3F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Google Shape;328;p29">
              <a:extLst>
                <a:ext uri="{FF2B5EF4-FFF2-40B4-BE49-F238E27FC236}">
                  <a16:creationId xmlns:a16="http://schemas.microsoft.com/office/drawing/2014/main" id="{46A3BEAE-EA69-4852-BCA0-80D3B5F43D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Google Shape;329;p29">
              <a:extLst>
                <a:ext uri="{FF2B5EF4-FFF2-40B4-BE49-F238E27FC236}">
                  <a16:creationId xmlns:a16="http://schemas.microsoft.com/office/drawing/2014/main" id="{8856F136-2B74-417E-9878-C1C9383D9A2C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Google Shape;330;p29">
              <a:extLst>
                <a:ext uri="{FF2B5EF4-FFF2-40B4-BE49-F238E27FC236}">
                  <a16:creationId xmlns:a16="http://schemas.microsoft.com/office/drawing/2014/main" id="{13B4E9EC-4C3C-4085-9F22-6223222649FC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Google Shape;331;p29">
              <a:extLst>
                <a:ext uri="{FF2B5EF4-FFF2-40B4-BE49-F238E27FC236}">
                  <a16:creationId xmlns:a16="http://schemas.microsoft.com/office/drawing/2014/main" id="{C7631BD3-EC50-425A-9E1E-B0484557A547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Google Shape;332;p29">
              <a:extLst>
                <a:ext uri="{FF2B5EF4-FFF2-40B4-BE49-F238E27FC236}">
                  <a16:creationId xmlns:a16="http://schemas.microsoft.com/office/drawing/2014/main" id="{1C161837-9624-4352-B359-7DCC809C3200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Google Shape;333;p29">
              <a:extLst>
                <a:ext uri="{FF2B5EF4-FFF2-40B4-BE49-F238E27FC236}">
                  <a16:creationId xmlns:a16="http://schemas.microsoft.com/office/drawing/2014/main" id="{20F2F504-205E-4328-BCD0-8FAFA75EDF27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Google Shape;334;p29">
              <a:extLst>
                <a:ext uri="{FF2B5EF4-FFF2-40B4-BE49-F238E27FC236}">
                  <a16:creationId xmlns:a16="http://schemas.microsoft.com/office/drawing/2014/main" id="{DB4FF7EA-C0DD-4777-9D4E-296B30E4446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Google Shape;335;p29">
              <a:extLst>
                <a:ext uri="{FF2B5EF4-FFF2-40B4-BE49-F238E27FC236}">
                  <a16:creationId xmlns:a16="http://schemas.microsoft.com/office/drawing/2014/main" id="{17A17AB5-3EBC-4B03-97A3-2EEFD85C1D4C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Google Shape;336;p29">
              <a:extLst>
                <a:ext uri="{FF2B5EF4-FFF2-40B4-BE49-F238E27FC236}">
                  <a16:creationId xmlns:a16="http://schemas.microsoft.com/office/drawing/2014/main" id="{852DC4FB-09FE-4B74-8917-F2B41BAB89A0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Google Shape;337;p29">
              <a:extLst>
                <a:ext uri="{FF2B5EF4-FFF2-40B4-BE49-F238E27FC236}">
                  <a16:creationId xmlns:a16="http://schemas.microsoft.com/office/drawing/2014/main" id="{6C198C83-EBA6-4F1F-9F86-6EFE717668D3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Google Shape;338;p29">
              <a:extLst>
                <a:ext uri="{FF2B5EF4-FFF2-40B4-BE49-F238E27FC236}">
                  <a16:creationId xmlns:a16="http://schemas.microsoft.com/office/drawing/2014/main" id="{074BD3B8-586D-4509-BD78-FFE381BDFECE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Google Shape;339;p29">
              <a:extLst>
                <a:ext uri="{FF2B5EF4-FFF2-40B4-BE49-F238E27FC236}">
                  <a16:creationId xmlns:a16="http://schemas.microsoft.com/office/drawing/2014/main" id="{5C7D67F5-36CD-439E-A5FF-DA95A2EFFAD9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Google Shape;340;p29">
              <a:extLst>
                <a:ext uri="{FF2B5EF4-FFF2-40B4-BE49-F238E27FC236}">
                  <a16:creationId xmlns:a16="http://schemas.microsoft.com/office/drawing/2014/main" id="{DDB10E35-EC47-477E-A7F2-21B0A296C055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Google Shape;341;p29">
              <a:extLst>
                <a:ext uri="{FF2B5EF4-FFF2-40B4-BE49-F238E27FC236}">
                  <a16:creationId xmlns:a16="http://schemas.microsoft.com/office/drawing/2014/main" id="{8A0C2AD1-19B4-4CA3-8FBC-998861C7B508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Google Shape;342;p29">
              <a:extLst>
                <a:ext uri="{FF2B5EF4-FFF2-40B4-BE49-F238E27FC236}">
                  <a16:creationId xmlns:a16="http://schemas.microsoft.com/office/drawing/2014/main" id="{23BEA08E-3887-4A9D-AA00-8AE6E17208BC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Google Shape;343;p29">
              <a:extLst>
                <a:ext uri="{FF2B5EF4-FFF2-40B4-BE49-F238E27FC236}">
                  <a16:creationId xmlns:a16="http://schemas.microsoft.com/office/drawing/2014/main" id="{D8134B1E-3B44-44C6-A587-7742F5022C26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Google Shape;344;p29">
              <a:extLst>
                <a:ext uri="{FF2B5EF4-FFF2-40B4-BE49-F238E27FC236}">
                  <a16:creationId xmlns:a16="http://schemas.microsoft.com/office/drawing/2014/main" id="{F3158932-110F-49E9-A741-757E42E9790C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Google Shape;345;p29">
              <a:extLst>
                <a:ext uri="{FF2B5EF4-FFF2-40B4-BE49-F238E27FC236}">
                  <a16:creationId xmlns:a16="http://schemas.microsoft.com/office/drawing/2014/main" id="{35D53F30-1AA0-4D91-B691-113B671A5791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Google Shape;346;p29">
              <a:extLst>
                <a:ext uri="{FF2B5EF4-FFF2-40B4-BE49-F238E27FC236}">
                  <a16:creationId xmlns:a16="http://schemas.microsoft.com/office/drawing/2014/main" id="{9DFFA06C-0747-478C-8955-C60D4F73221C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Google Shape;347;p29">
              <a:extLst>
                <a:ext uri="{FF2B5EF4-FFF2-40B4-BE49-F238E27FC236}">
                  <a16:creationId xmlns:a16="http://schemas.microsoft.com/office/drawing/2014/main" id="{7A50550E-92E2-412C-B462-CD981BEBF39E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Google Shape;348;p29">
              <a:extLst>
                <a:ext uri="{FF2B5EF4-FFF2-40B4-BE49-F238E27FC236}">
                  <a16:creationId xmlns:a16="http://schemas.microsoft.com/office/drawing/2014/main" id="{76D4163C-5E00-4BC6-AA5A-78EB93FFFA67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Google Shape;349;p29">
              <a:extLst>
                <a:ext uri="{FF2B5EF4-FFF2-40B4-BE49-F238E27FC236}">
                  <a16:creationId xmlns:a16="http://schemas.microsoft.com/office/drawing/2014/main" id="{363A55BB-DEE6-4C53-A207-93FEB66FD136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Google Shape;350;p29">
              <a:extLst>
                <a:ext uri="{FF2B5EF4-FFF2-40B4-BE49-F238E27FC236}">
                  <a16:creationId xmlns:a16="http://schemas.microsoft.com/office/drawing/2014/main" id="{3091CF3F-3588-47DC-B97B-6E7B6B629962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Google Shape;351;p29">
              <a:extLst>
                <a:ext uri="{FF2B5EF4-FFF2-40B4-BE49-F238E27FC236}">
                  <a16:creationId xmlns:a16="http://schemas.microsoft.com/office/drawing/2014/main" id="{4F2F20BE-C872-4427-9A47-66A82484EFC3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Google Shape;352;p29">
              <a:extLst>
                <a:ext uri="{FF2B5EF4-FFF2-40B4-BE49-F238E27FC236}">
                  <a16:creationId xmlns:a16="http://schemas.microsoft.com/office/drawing/2014/main" id="{53C6770F-277A-4073-9A42-8FA2F7CEA30D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Google Shape;353;p29">
              <a:extLst>
                <a:ext uri="{FF2B5EF4-FFF2-40B4-BE49-F238E27FC236}">
                  <a16:creationId xmlns:a16="http://schemas.microsoft.com/office/drawing/2014/main" id="{26E40501-DE68-410F-8784-1DEE913C7E53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Google Shape;354;p29">
              <a:extLst>
                <a:ext uri="{FF2B5EF4-FFF2-40B4-BE49-F238E27FC236}">
                  <a16:creationId xmlns:a16="http://schemas.microsoft.com/office/drawing/2014/main" id="{8244B661-D72E-4B17-BAD0-525E30798FD5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Google Shape;355;p29">
              <a:extLst>
                <a:ext uri="{FF2B5EF4-FFF2-40B4-BE49-F238E27FC236}">
                  <a16:creationId xmlns:a16="http://schemas.microsoft.com/office/drawing/2014/main" id="{1D41EDD7-C09B-4080-B484-DE3A5D434402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Google Shape;356;p29">
              <a:extLst>
                <a:ext uri="{FF2B5EF4-FFF2-40B4-BE49-F238E27FC236}">
                  <a16:creationId xmlns:a16="http://schemas.microsoft.com/office/drawing/2014/main" id="{B7F3D5C7-0542-4B76-A12A-7D79366348BC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Google Shape;357;p29">
              <a:extLst>
                <a:ext uri="{FF2B5EF4-FFF2-40B4-BE49-F238E27FC236}">
                  <a16:creationId xmlns:a16="http://schemas.microsoft.com/office/drawing/2014/main" id="{AAB110D9-B3B9-404D-BF07-929A5BFEB4F5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642A9-8201-481D-96E6-97F419D8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44" y="2181676"/>
            <a:ext cx="1885464" cy="18854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E74EF-4279-4505-B1FF-3CB077C64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4"/>
          <a:stretch/>
        </p:blipFill>
        <p:spPr>
          <a:xfrm>
            <a:off x="440664" y="1301572"/>
            <a:ext cx="1941629" cy="20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C7F5C440-B394-4023-85D0-1785542E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20" y="63312"/>
            <a:ext cx="2133760" cy="2133760"/>
          </a:xfrm>
          <a:prstGeom prst="rect">
            <a:avLst/>
          </a:prstGeom>
        </p:spPr>
      </p:pic>
      <p:sp>
        <p:nvSpPr>
          <p:cNvPr id="306" name="Google Shape;306;p29"/>
          <p:cNvSpPr txBox="1">
            <a:spLocks noGrp="1"/>
          </p:cNvSpPr>
          <p:nvPr>
            <p:ph type="subTitle" idx="1"/>
          </p:nvPr>
        </p:nvSpPr>
        <p:spPr>
          <a:xfrm>
            <a:off x="554412" y="1354138"/>
            <a:ext cx="8368118" cy="337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Авторизація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Безпека (пароль при вході)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Історія усіх витрат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Можливість створити власну категорію витрат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Підтримка різних валют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Готівковий та безготівковий рахунки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Резервне копіювання даних</a:t>
            </a:r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73582" y="391500"/>
            <a:ext cx="8191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Вимоги</a:t>
            </a:r>
            <a:endParaRPr dirty="0"/>
          </a:p>
        </p:txBody>
      </p:sp>
      <p:sp>
        <p:nvSpPr>
          <p:cNvPr id="358" name="Google Shape;358;p29"/>
          <p:cNvSpPr/>
          <p:nvPr/>
        </p:nvSpPr>
        <p:spPr>
          <a:xfrm>
            <a:off x="6862107" y="3338827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310;p29">
            <a:extLst>
              <a:ext uri="{FF2B5EF4-FFF2-40B4-BE49-F238E27FC236}">
                <a16:creationId xmlns:a16="http://schemas.microsoft.com/office/drawing/2014/main" id="{569C804D-C38F-4FE3-8371-60E3435AD0D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55" name="Google Shape;311;p29">
              <a:extLst>
                <a:ext uri="{FF2B5EF4-FFF2-40B4-BE49-F238E27FC236}">
                  <a16:creationId xmlns:a16="http://schemas.microsoft.com/office/drawing/2014/main" id="{4DF175BA-2EEE-4F66-9868-5FD4AC395FAA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Google Shape;312;p29">
              <a:extLst>
                <a:ext uri="{FF2B5EF4-FFF2-40B4-BE49-F238E27FC236}">
                  <a16:creationId xmlns:a16="http://schemas.microsoft.com/office/drawing/2014/main" id="{33C30CAB-524D-4EFC-AD6B-EDBE79CEC9E2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Google Shape;313;p29">
              <a:extLst>
                <a:ext uri="{FF2B5EF4-FFF2-40B4-BE49-F238E27FC236}">
                  <a16:creationId xmlns:a16="http://schemas.microsoft.com/office/drawing/2014/main" id="{AC459A4E-F02D-48FD-BDAF-A080E88AC5F6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Google Shape;314;p29">
              <a:extLst>
                <a:ext uri="{FF2B5EF4-FFF2-40B4-BE49-F238E27FC236}">
                  <a16:creationId xmlns:a16="http://schemas.microsoft.com/office/drawing/2014/main" id="{AD9AC0D0-E90B-4C62-B7CF-FA2E4317D96D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Google Shape;315;p29">
              <a:extLst>
                <a:ext uri="{FF2B5EF4-FFF2-40B4-BE49-F238E27FC236}">
                  <a16:creationId xmlns:a16="http://schemas.microsoft.com/office/drawing/2014/main" id="{358D5CE5-A81C-4164-936E-49DDBA204918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Google Shape;316;p29">
              <a:extLst>
                <a:ext uri="{FF2B5EF4-FFF2-40B4-BE49-F238E27FC236}">
                  <a16:creationId xmlns:a16="http://schemas.microsoft.com/office/drawing/2014/main" id="{16DBEFE7-4A37-454D-A641-5C2439F36E70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Google Shape;317;p29">
              <a:extLst>
                <a:ext uri="{FF2B5EF4-FFF2-40B4-BE49-F238E27FC236}">
                  <a16:creationId xmlns:a16="http://schemas.microsoft.com/office/drawing/2014/main" id="{4E998954-E608-4618-88DE-8F865C7EF408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Google Shape;318;p29">
              <a:extLst>
                <a:ext uri="{FF2B5EF4-FFF2-40B4-BE49-F238E27FC236}">
                  <a16:creationId xmlns:a16="http://schemas.microsoft.com/office/drawing/2014/main" id="{994D53B2-B516-4DBF-A632-7AD931E8E9AB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Google Shape;319;p29">
              <a:extLst>
                <a:ext uri="{FF2B5EF4-FFF2-40B4-BE49-F238E27FC236}">
                  <a16:creationId xmlns:a16="http://schemas.microsoft.com/office/drawing/2014/main" id="{620F4865-2BEB-491D-8958-97E97F349CBA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Google Shape;320;p29">
              <a:extLst>
                <a:ext uri="{FF2B5EF4-FFF2-40B4-BE49-F238E27FC236}">
                  <a16:creationId xmlns:a16="http://schemas.microsoft.com/office/drawing/2014/main" id="{06290273-6DF0-4163-9742-30D4B4660BD4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Google Shape;321;p29">
              <a:extLst>
                <a:ext uri="{FF2B5EF4-FFF2-40B4-BE49-F238E27FC236}">
                  <a16:creationId xmlns:a16="http://schemas.microsoft.com/office/drawing/2014/main" id="{8AC1F2A6-B64E-4B0F-BE9D-E73D5764AA2D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Google Shape;322;p29">
              <a:extLst>
                <a:ext uri="{FF2B5EF4-FFF2-40B4-BE49-F238E27FC236}">
                  <a16:creationId xmlns:a16="http://schemas.microsoft.com/office/drawing/2014/main" id="{D6A8649B-AEC8-4859-8F9B-C3158DC14F8B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Google Shape;323;p29">
              <a:extLst>
                <a:ext uri="{FF2B5EF4-FFF2-40B4-BE49-F238E27FC236}">
                  <a16:creationId xmlns:a16="http://schemas.microsoft.com/office/drawing/2014/main" id="{E42A8A03-38BE-4936-9BFC-79D4877AF68B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Google Shape;324;p29">
              <a:extLst>
                <a:ext uri="{FF2B5EF4-FFF2-40B4-BE49-F238E27FC236}">
                  <a16:creationId xmlns:a16="http://schemas.microsoft.com/office/drawing/2014/main" id="{8C35934A-88A1-406E-AFCD-C94D06CC7E74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Google Shape;325;p29">
              <a:extLst>
                <a:ext uri="{FF2B5EF4-FFF2-40B4-BE49-F238E27FC236}">
                  <a16:creationId xmlns:a16="http://schemas.microsoft.com/office/drawing/2014/main" id="{9521400E-46F8-45B3-979C-5D1A6D435249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Google Shape;326;p29">
              <a:extLst>
                <a:ext uri="{FF2B5EF4-FFF2-40B4-BE49-F238E27FC236}">
                  <a16:creationId xmlns:a16="http://schemas.microsoft.com/office/drawing/2014/main" id="{DA89729B-915F-4D0D-AE5C-8E1E80C10481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Google Shape;327;p29">
              <a:extLst>
                <a:ext uri="{FF2B5EF4-FFF2-40B4-BE49-F238E27FC236}">
                  <a16:creationId xmlns:a16="http://schemas.microsoft.com/office/drawing/2014/main" id="{5892C753-0E0A-4274-8433-9C4B5AE7C938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Google Shape;328;p29">
              <a:extLst>
                <a:ext uri="{FF2B5EF4-FFF2-40B4-BE49-F238E27FC236}">
                  <a16:creationId xmlns:a16="http://schemas.microsoft.com/office/drawing/2014/main" id="{D9BCE3C3-AB79-4169-83E0-1A51E34D18CC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Google Shape;329;p29">
              <a:extLst>
                <a:ext uri="{FF2B5EF4-FFF2-40B4-BE49-F238E27FC236}">
                  <a16:creationId xmlns:a16="http://schemas.microsoft.com/office/drawing/2014/main" id="{A10DADFE-8125-494E-81E9-CF1A72E42460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Google Shape;330;p29">
              <a:extLst>
                <a:ext uri="{FF2B5EF4-FFF2-40B4-BE49-F238E27FC236}">
                  <a16:creationId xmlns:a16="http://schemas.microsoft.com/office/drawing/2014/main" id="{0BFED4DE-BFFC-40C1-B9EF-FBC18243B98B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Google Shape;331;p29">
              <a:extLst>
                <a:ext uri="{FF2B5EF4-FFF2-40B4-BE49-F238E27FC236}">
                  <a16:creationId xmlns:a16="http://schemas.microsoft.com/office/drawing/2014/main" id="{C13EC395-1120-4E2F-A323-2B539B8B5DA4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Google Shape;332;p29">
              <a:extLst>
                <a:ext uri="{FF2B5EF4-FFF2-40B4-BE49-F238E27FC236}">
                  <a16:creationId xmlns:a16="http://schemas.microsoft.com/office/drawing/2014/main" id="{34EF436D-0E1A-4826-8DF5-B40D627184DC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Google Shape;333;p29">
              <a:extLst>
                <a:ext uri="{FF2B5EF4-FFF2-40B4-BE49-F238E27FC236}">
                  <a16:creationId xmlns:a16="http://schemas.microsoft.com/office/drawing/2014/main" id="{352E68CA-F111-46E4-A77D-F1C3F80C5359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Google Shape;334;p29">
              <a:extLst>
                <a:ext uri="{FF2B5EF4-FFF2-40B4-BE49-F238E27FC236}">
                  <a16:creationId xmlns:a16="http://schemas.microsoft.com/office/drawing/2014/main" id="{8BE4EE63-F392-43F8-99EB-0890D362CD9E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Google Shape;335;p29">
              <a:extLst>
                <a:ext uri="{FF2B5EF4-FFF2-40B4-BE49-F238E27FC236}">
                  <a16:creationId xmlns:a16="http://schemas.microsoft.com/office/drawing/2014/main" id="{C75EDC2B-4365-4AD4-9BB8-75CEC1AFE31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Google Shape;336;p29">
              <a:extLst>
                <a:ext uri="{FF2B5EF4-FFF2-40B4-BE49-F238E27FC236}">
                  <a16:creationId xmlns:a16="http://schemas.microsoft.com/office/drawing/2014/main" id="{CDDF71DA-0798-40E3-B1D3-2BDE08592C1F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Google Shape;337;p29">
              <a:extLst>
                <a:ext uri="{FF2B5EF4-FFF2-40B4-BE49-F238E27FC236}">
                  <a16:creationId xmlns:a16="http://schemas.microsoft.com/office/drawing/2014/main" id="{25E7D302-A0F5-4CA2-9BB7-2D121C1E34E2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Google Shape;338;p29">
              <a:extLst>
                <a:ext uri="{FF2B5EF4-FFF2-40B4-BE49-F238E27FC236}">
                  <a16:creationId xmlns:a16="http://schemas.microsoft.com/office/drawing/2014/main" id="{D5A0B1C0-E60D-4B57-8256-03E66B1422AB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Google Shape;339;p29">
              <a:extLst>
                <a:ext uri="{FF2B5EF4-FFF2-40B4-BE49-F238E27FC236}">
                  <a16:creationId xmlns:a16="http://schemas.microsoft.com/office/drawing/2014/main" id="{5A1496F8-E6E4-4794-9FC3-0C5A81ACABED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Google Shape;340;p29">
              <a:extLst>
                <a:ext uri="{FF2B5EF4-FFF2-40B4-BE49-F238E27FC236}">
                  <a16:creationId xmlns:a16="http://schemas.microsoft.com/office/drawing/2014/main" id="{C9136D9B-26C2-4E4A-AA0E-8FD9E3BB3F2E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Google Shape;341;p29">
              <a:extLst>
                <a:ext uri="{FF2B5EF4-FFF2-40B4-BE49-F238E27FC236}">
                  <a16:creationId xmlns:a16="http://schemas.microsoft.com/office/drawing/2014/main" id="{A21C6BA8-2AB4-443C-AA24-CB8B46C79DE7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Google Shape;342;p29">
              <a:extLst>
                <a:ext uri="{FF2B5EF4-FFF2-40B4-BE49-F238E27FC236}">
                  <a16:creationId xmlns:a16="http://schemas.microsoft.com/office/drawing/2014/main" id="{5CAC90CD-61E2-4F01-B194-339160216905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Google Shape;343;p29">
              <a:extLst>
                <a:ext uri="{FF2B5EF4-FFF2-40B4-BE49-F238E27FC236}">
                  <a16:creationId xmlns:a16="http://schemas.microsoft.com/office/drawing/2014/main" id="{AFFA5925-2ED0-4F6D-982D-45ADF0A8FF11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Google Shape;344;p29">
              <a:extLst>
                <a:ext uri="{FF2B5EF4-FFF2-40B4-BE49-F238E27FC236}">
                  <a16:creationId xmlns:a16="http://schemas.microsoft.com/office/drawing/2014/main" id="{C202054B-1065-4AEA-BDC4-1F55F4D19A21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Google Shape;345;p29">
              <a:extLst>
                <a:ext uri="{FF2B5EF4-FFF2-40B4-BE49-F238E27FC236}">
                  <a16:creationId xmlns:a16="http://schemas.microsoft.com/office/drawing/2014/main" id="{7D0F4F4A-F10E-4851-96F5-E84DA975E613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Google Shape;346;p29">
              <a:extLst>
                <a:ext uri="{FF2B5EF4-FFF2-40B4-BE49-F238E27FC236}">
                  <a16:creationId xmlns:a16="http://schemas.microsoft.com/office/drawing/2014/main" id="{3F4F131A-E49C-4821-B155-17190E77A127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Google Shape;347;p29">
              <a:extLst>
                <a:ext uri="{FF2B5EF4-FFF2-40B4-BE49-F238E27FC236}">
                  <a16:creationId xmlns:a16="http://schemas.microsoft.com/office/drawing/2014/main" id="{F16975CC-BFC6-40D4-8267-5CD7269D8A41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Google Shape;348;p29">
              <a:extLst>
                <a:ext uri="{FF2B5EF4-FFF2-40B4-BE49-F238E27FC236}">
                  <a16:creationId xmlns:a16="http://schemas.microsoft.com/office/drawing/2014/main" id="{8D8BE554-DA82-4E1C-B1FB-10DB96E2178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Google Shape;349;p29">
              <a:extLst>
                <a:ext uri="{FF2B5EF4-FFF2-40B4-BE49-F238E27FC236}">
                  <a16:creationId xmlns:a16="http://schemas.microsoft.com/office/drawing/2014/main" id="{5E2D0937-B91E-4A29-956A-D92813DFD653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Google Shape;350;p29">
              <a:extLst>
                <a:ext uri="{FF2B5EF4-FFF2-40B4-BE49-F238E27FC236}">
                  <a16:creationId xmlns:a16="http://schemas.microsoft.com/office/drawing/2014/main" id="{B5596FAA-1839-4725-B85A-4A41A3356D6A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Google Shape;351;p29">
              <a:extLst>
                <a:ext uri="{FF2B5EF4-FFF2-40B4-BE49-F238E27FC236}">
                  <a16:creationId xmlns:a16="http://schemas.microsoft.com/office/drawing/2014/main" id="{2089A8F4-0C8C-469B-82AF-50B42DF6A5D4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Google Shape;352;p29">
              <a:extLst>
                <a:ext uri="{FF2B5EF4-FFF2-40B4-BE49-F238E27FC236}">
                  <a16:creationId xmlns:a16="http://schemas.microsoft.com/office/drawing/2014/main" id="{6508E499-CCCE-4A2D-82AD-941A686BB1B6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Google Shape;353;p29">
              <a:extLst>
                <a:ext uri="{FF2B5EF4-FFF2-40B4-BE49-F238E27FC236}">
                  <a16:creationId xmlns:a16="http://schemas.microsoft.com/office/drawing/2014/main" id="{B4703AE9-B467-4373-AE31-100BBB7D615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Google Shape;354;p29">
              <a:extLst>
                <a:ext uri="{FF2B5EF4-FFF2-40B4-BE49-F238E27FC236}">
                  <a16:creationId xmlns:a16="http://schemas.microsoft.com/office/drawing/2014/main" id="{67DF2E7A-74FE-4284-8A99-06E847303EF7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Google Shape;355;p29">
              <a:extLst>
                <a:ext uri="{FF2B5EF4-FFF2-40B4-BE49-F238E27FC236}">
                  <a16:creationId xmlns:a16="http://schemas.microsoft.com/office/drawing/2014/main" id="{2933F2BA-4B21-4E59-B7A3-1E4058C37AD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Google Shape;356;p29">
              <a:extLst>
                <a:ext uri="{FF2B5EF4-FFF2-40B4-BE49-F238E27FC236}">
                  <a16:creationId xmlns:a16="http://schemas.microsoft.com/office/drawing/2014/main" id="{47A043CA-2889-4D90-8BE5-6E59019D4543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Google Shape;357;p29">
              <a:extLst>
                <a:ext uri="{FF2B5EF4-FFF2-40B4-BE49-F238E27FC236}">
                  <a16:creationId xmlns:a16="http://schemas.microsoft.com/office/drawing/2014/main" id="{76E2C383-B183-4A92-B74D-C79567F87203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3" name="Google Shape;309;p29">
            <a:extLst>
              <a:ext uri="{FF2B5EF4-FFF2-40B4-BE49-F238E27FC236}">
                <a16:creationId xmlns:a16="http://schemas.microsoft.com/office/drawing/2014/main" id="{0D5FCBFD-67A3-4CF1-807E-B3BCB8DEAA76}"/>
              </a:ext>
            </a:extLst>
          </p:cNvPr>
          <p:cNvSpPr/>
          <p:nvPr/>
        </p:nvSpPr>
        <p:spPr>
          <a:xfrm>
            <a:off x="578655" y="928600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subTitle" idx="1"/>
          </p:nvPr>
        </p:nvSpPr>
        <p:spPr>
          <a:xfrm>
            <a:off x="255412" y="1260659"/>
            <a:ext cx="8232713" cy="3276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Сім’ї, яким потрібно планувати сімейний бюджет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Студенти, яким треба дожити до наступної стипендії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</a:rPr>
              <a:t>Люди, які щоразу дивуються куди так швидко </a:t>
            </a:r>
          </a:p>
          <a:p>
            <a:pPr marL="127000" indent="0"/>
            <a:r>
              <a:rPr lang="uk-UA" sz="2000" dirty="0">
                <a:solidFill>
                  <a:schemeClr val="tx1"/>
                </a:solidFill>
              </a:rPr>
              <a:t>     поділася зарплатня</a:t>
            </a:r>
            <a:endParaRPr lang="en-US" sz="2000" dirty="0">
              <a:solidFill>
                <a:schemeClr val="tx1"/>
              </a:solidFill>
            </a:endParaRPr>
          </a:p>
          <a:p>
            <a:pPr marL="127000" indent="0"/>
            <a:endParaRPr lang="en-US" sz="2000" dirty="0">
              <a:solidFill>
                <a:schemeClr val="tx1"/>
              </a:solidFill>
            </a:endParaRPr>
          </a:p>
          <a:p>
            <a:pPr marL="2298700" lvl="4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  <a:cs typeface="Poppins" panose="00000500000000000000" pitchFamily="2" charset="0"/>
                <a:sym typeface="Poppins"/>
              </a:rPr>
              <a:t>Мандрівники та підприємці, які працюють з кількома валютами</a:t>
            </a:r>
          </a:p>
          <a:p>
            <a:pPr marL="2298700" lvl="4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1"/>
                </a:solidFill>
                <a:cs typeface="Poppins" panose="00000500000000000000" pitchFamily="2" charset="0"/>
                <a:sym typeface="Poppins"/>
              </a:rPr>
              <a:t>Підлітки, які тільки навчаються фінансовій грамотності</a:t>
            </a:r>
          </a:p>
          <a:p>
            <a:pPr marL="127000" indent="0"/>
            <a:endParaRPr lang="uk-UA" sz="2000" dirty="0">
              <a:solidFill>
                <a:schemeClr val="tx1"/>
              </a:solidFill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73582" y="391500"/>
            <a:ext cx="8191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Цільова аудиторія</a:t>
            </a:r>
            <a:endParaRPr dirty="0"/>
          </a:p>
        </p:txBody>
      </p:sp>
      <p:sp>
        <p:nvSpPr>
          <p:cNvPr id="358" name="Google Shape;358;p29"/>
          <p:cNvSpPr/>
          <p:nvPr/>
        </p:nvSpPr>
        <p:spPr>
          <a:xfrm>
            <a:off x="5183079" y="148863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310;p29">
            <a:extLst>
              <a:ext uri="{FF2B5EF4-FFF2-40B4-BE49-F238E27FC236}">
                <a16:creationId xmlns:a16="http://schemas.microsoft.com/office/drawing/2014/main" id="{EBA1D1FF-2C54-4D5A-B834-9130073E901F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55" name="Google Shape;311;p29">
              <a:extLst>
                <a:ext uri="{FF2B5EF4-FFF2-40B4-BE49-F238E27FC236}">
                  <a16:creationId xmlns:a16="http://schemas.microsoft.com/office/drawing/2014/main" id="{2337E0F0-BE86-4002-AE57-BF92531E4117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Google Shape;312;p29">
              <a:extLst>
                <a:ext uri="{FF2B5EF4-FFF2-40B4-BE49-F238E27FC236}">
                  <a16:creationId xmlns:a16="http://schemas.microsoft.com/office/drawing/2014/main" id="{957D3906-E316-4E2A-8693-8FCD65D3388E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Google Shape;313;p29">
              <a:extLst>
                <a:ext uri="{FF2B5EF4-FFF2-40B4-BE49-F238E27FC236}">
                  <a16:creationId xmlns:a16="http://schemas.microsoft.com/office/drawing/2014/main" id="{F5A40A3C-E98E-46EC-AFB2-EC350BFE0AFF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Google Shape;314;p29">
              <a:extLst>
                <a:ext uri="{FF2B5EF4-FFF2-40B4-BE49-F238E27FC236}">
                  <a16:creationId xmlns:a16="http://schemas.microsoft.com/office/drawing/2014/main" id="{1E0726DC-21E9-4871-9441-18F81D470A91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Google Shape;315;p29">
              <a:extLst>
                <a:ext uri="{FF2B5EF4-FFF2-40B4-BE49-F238E27FC236}">
                  <a16:creationId xmlns:a16="http://schemas.microsoft.com/office/drawing/2014/main" id="{FF67A800-8AAC-4118-847B-B206C5BC1D9E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Google Shape;316;p29">
              <a:extLst>
                <a:ext uri="{FF2B5EF4-FFF2-40B4-BE49-F238E27FC236}">
                  <a16:creationId xmlns:a16="http://schemas.microsoft.com/office/drawing/2014/main" id="{0C89DD2F-F89D-4163-859A-6D3A8414A0F9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Google Shape;317;p29">
              <a:extLst>
                <a:ext uri="{FF2B5EF4-FFF2-40B4-BE49-F238E27FC236}">
                  <a16:creationId xmlns:a16="http://schemas.microsoft.com/office/drawing/2014/main" id="{68F4EE70-B787-4BFB-9AF9-6BEDF57BE4C6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Google Shape;318;p29">
              <a:extLst>
                <a:ext uri="{FF2B5EF4-FFF2-40B4-BE49-F238E27FC236}">
                  <a16:creationId xmlns:a16="http://schemas.microsoft.com/office/drawing/2014/main" id="{38956C8C-42EC-41E2-AEE0-FE7956284888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Google Shape;319;p29">
              <a:extLst>
                <a:ext uri="{FF2B5EF4-FFF2-40B4-BE49-F238E27FC236}">
                  <a16:creationId xmlns:a16="http://schemas.microsoft.com/office/drawing/2014/main" id="{9771B585-8FBD-4EF0-899C-489C9E2DDA7A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Google Shape;320;p29">
              <a:extLst>
                <a:ext uri="{FF2B5EF4-FFF2-40B4-BE49-F238E27FC236}">
                  <a16:creationId xmlns:a16="http://schemas.microsoft.com/office/drawing/2014/main" id="{1660E67C-F995-4739-BF72-D6FEB99AA87E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Google Shape;321;p29">
              <a:extLst>
                <a:ext uri="{FF2B5EF4-FFF2-40B4-BE49-F238E27FC236}">
                  <a16:creationId xmlns:a16="http://schemas.microsoft.com/office/drawing/2014/main" id="{D4410859-FEB6-4EEC-BBDB-75B11F873098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Google Shape;322;p29">
              <a:extLst>
                <a:ext uri="{FF2B5EF4-FFF2-40B4-BE49-F238E27FC236}">
                  <a16:creationId xmlns:a16="http://schemas.microsoft.com/office/drawing/2014/main" id="{BF9F42B5-30A9-4DDC-9300-5EDCD55AA7AE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Google Shape;323;p29">
              <a:extLst>
                <a:ext uri="{FF2B5EF4-FFF2-40B4-BE49-F238E27FC236}">
                  <a16:creationId xmlns:a16="http://schemas.microsoft.com/office/drawing/2014/main" id="{24C6DA45-826A-4D70-84AF-A92E5810E0AC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Google Shape;324;p29">
              <a:extLst>
                <a:ext uri="{FF2B5EF4-FFF2-40B4-BE49-F238E27FC236}">
                  <a16:creationId xmlns:a16="http://schemas.microsoft.com/office/drawing/2014/main" id="{D8DBE490-B523-453B-8603-987689CD67D0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Google Shape;325;p29">
              <a:extLst>
                <a:ext uri="{FF2B5EF4-FFF2-40B4-BE49-F238E27FC236}">
                  <a16:creationId xmlns:a16="http://schemas.microsoft.com/office/drawing/2014/main" id="{4849EFBF-8EA4-42F6-8545-EF5278681727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Google Shape;326;p29">
              <a:extLst>
                <a:ext uri="{FF2B5EF4-FFF2-40B4-BE49-F238E27FC236}">
                  <a16:creationId xmlns:a16="http://schemas.microsoft.com/office/drawing/2014/main" id="{76E304DE-3331-4BE7-B921-FE118B401685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Google Shape;327;p29">
              <a:extLst>
                <a:ext uri="{FF2B5EF4-FFF2-40B4-BE49-F238E27FC236}">
                  <a16:creationId xmlns:a16="http://schemas.microsoft.com/office/drawing/2014/main" id="{F0513792-9CCE-4950-8DE1-8C81C4856694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Google Shape;328;p29">
              <a:extLst>
                <a:ext uri="{FF2B5EF4-FFF2-40B4-BE49-F238E27FC236}">
                  <a16:creationId xmlns:a16="http://schemas.microsoft.com/office/drawing/2014/main" id="{C16F2ED3-C12D-4AF8-BE30-EF506A22F9C8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Google Shape;329;p29">
              <a:extLst>
                <a:ext uri="{FF2B5EF4-FFF2-40B4-BE49-F238E27FC236}">
                  <a16:creationId xmlns:a16="http://schemas.microsoft.com/office/drawing/2014/main" id="{086D84BD-6B84-43EB-82B2-FC85D2852004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Google Shape;330;p29">
              <a:extLst>
                <a:ext uri="{FF2B5EF4-FFF2-40B4-BE49-F238E27FC236}">
                  <a16:creationId xmlns:a16="http://schemas.microsoft.com/office/drawing/2014/main" id="{6CD3CA2C-BC94-4D9E-BF13-E232A9CE3291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Google Shape;331;p29">
              <a:extLst>
                <a:ext uri="{FF2B5EF4-FFF2-40B4-BE49-F238E27FC236}">
                  <a16:creationId xmlns:a16="http://schemas.microsoft.com/office/drawing/2014/main" id="{B5F256BC-198C-4B9E-95DA-057EA7405FD1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Google Shape;332;p29">
              <a:extLst>
                <a:ext uri="{FF2B5EF4-FFF2-40B4-BE49-F238E27FC236}">
                  <a16:creationId xmlns:a16="http://schemas.microsoft.com/office/drawing/2014/main" id="{CAF47AF8-99BA-4876-84F2-CF37B015EADA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Google Shape;333;p29">
              <a:extLst>
                <a:ext uri="{FF2B5EF4-FFF2-40B4-BE49-F238E27FC236}">
                  <a16:creationId xmlns:a16="http://schemas.microsoft.com/office/drawing/2014/main" id="{4DE2BFE9-2585-4F59-BE36-3380D2F482D5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Google Shape;334;p29">
              <a:extLst>
                <a:ext uri="{FF2B5EF4-FFF2-40B4-BE49-F238E27FC236}">
                  <a16:creationId xmlns:a16="http://schemas.microsoft.com/office/drawing/2014/main" id="{59B509DE-859E-41C8-A309-63B4220432C5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Google Shape;335;p29">
              <a:extLst>
                <a:ext uri="{FF2B5EF4-FFF2-40B4-BE49-F238E27FC236}">
                  <a16:creationId xmlns:a16="http://schemas.microsoft.com/office/drawing/2014/main" id="{DD79FCB3-6890-4FDA-BCDC-C4CCEA331766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Google Shape;336;p29">
              <a:extLst>
                <a:ext uri="{FF2B5EF4-FFF2-40B4-BE49-F238E27FC236}">
                  <a16:creationId xmlns:a16="http://schemas.microsoft.com/office/drawing/2014/main" id="{7AA7CE17-3C39-4623-9DFE-2340C411EE70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Google Shape;337;p29">
              <a:extLst>
                <a:ext uri="{FF2B5EF4-FFF2-40B4-BE49-F238E27FC236}">
                  <a16:creationId xmlns:a16="http://schemas.microsoft.com/office/drawing/2014/main" id="{EC6A915A-79E5-4016-A42C-8BF2FF80F4C9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Google Shape;338;p29">
              <a:extLst>
                <a:ext uri="{FF2B5EF4-FFF2-40B4-BE49-F238E27FC236}">
                  <a16:creationId xmlns:a16="http://schemas.microsoft.com/office/drawing/2014/main" id="{8420799A-1731-44C1-8842-1C1CAF21497D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Google Shape;339;p29">
              <a:extLst>
                <a:ext uri="{FF2B5EF4-FFF2-40B4-BE49-F238E27FC236}">
                  <a16:creationId xmlns:a16="http://schemas.microsoft.com/office/drawing/2014/main" id="{AAF3D150-7499-47E3-AEB3-B74D9712FB3D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Google Shape;340;p29">
              <a:extLst>
                <a:ext uri="{FF2B5EF4-FFF2-40B4-BE49-F238E27FC236}">
                  <a16:creationId xmlns:a16="http://schemas.microsoft.com/office/drawing/2014/main" id="{82891CCE-B16E-421B-9C4F-F19E79A6E7D6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Google Shape;341;p29">
              <a:extLst>
                <a:ext uri="{FF2B5EF4-FFF2-40B4-BE49-F238E27FC236}">
                  <a16:creationId xmlns:a16="http://schemas.microsoft.com/office/drawing/2014/main" id="{CACA3DE9-3A7D-44EB-9EB7-6BC08E4EBB29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Google Shape;342;p29">
              <a:extLst>
                <a:ext uri="{FF2B5EF4-FFF2-40B4-BE49-F238E27FC236}">
                  <a16:creationId xmlns:a16="http://schemas.microsoft.com/office/drawing/2014/main" id="{E8A8258A-E3CA-4F17-B27B-16D93E820E8C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Google Shape;343;p29">
              <a:extLst>
                <a:ext uri="{FF2B5EF4-FFF2-40B4-BE49-F238E27FC236}">
                  <a16:creationId xmlns:a16="http://schemas.microsoft.com/office/drawing/2014/main" id="{3252E5AC-1F97-4DDC-B6BD-41C23C129866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Google Shape;344;p29">
              <a:extLst>
                <a:ext uri="{FF2B5EF4-FFF2-40B4-BE49-F238E27FC236}">
                  <a16:creationId xmlns:a16="http://schemas.microsoft.com/office/drawing/2014/main" id="{6D373108-8E98-4630-9465-6EA7569CAA8D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Google Shape;345;p29">
              <a:extLst>
                <a:ext uri="{FF2B5EF4-FFF2-40B4-BE49-F238E27FC236}">
                  <a16:creationId xmlns:a16="http://schemas.microsoft.com/office/drawing/2014/main" id="{A73208EB-B308-4D6F-82CC-C302A4D9B37C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Google Shape;346;p29">
              <a:extLst>
                <a:ext uri="{FF2B5EF4-FFF2-40B4-BE49-F238E27FC236}">
                  <a16:creationId xmlns:a16="http://schemas.microsoft.com/office/drawing/2014/main" id="{22BF6567-AC2C-48C8-9C28-EB6919D1FDE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Google Shape;347;p29">
              <a:extLst>
                <a:ext uri="{FF2B5EF4-FFF2-40B4-BE49-F238E27FC236}">
                  <a16:creationId xmlns:a16="http://schemas.microsoft.com/office/drawing/2014/main" id="{09983168-5E0E-4EE4-A4E1-998639D29B73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Google Shape;348;p29">
              <a:extLst>
                <a:ext uri="{FF2B5EF4-FFF2-40B4-BE49-F238E27FC236}">
                  <a16:creationId xmlns:a16="http://schemas.microsoft.com/office/drawing/2014/main" id="{3D15E4AD-9913-44CE-AB3C-331DD5058EC9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Google Shape;349;p29">
              <a:extLst>
                <a:ext uri="{FF2B5EF4-FFF2-40B4-BE49-F238E27FC236}">
                  <a16:creationId xmlns:a16="http://schemas.microsoft.com/office/drawing/2014/main" id="{F7B911C0-569A-4482-B5B0-4E2E9FFDF1D9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Google Shape;350;p29">
              <a:extLst>
                <a:ext uri="{FF2B5EF4-FFF2-40B4-BE49-F238E27FC236}">
                  <a16:creationId xmlns:a16="http://schemas.microsoft.com/office/drawing/2014/main" id="{1201ACAF-AB80-4EE1-9EAF-652F30F6F5EA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Google Shape;351;p29">
              <a:extLst>
                <a:ext uri="{FF2B5EF4-FFF2-40B4-BE49-F238E27FC236}">
                  <a16:creationId xmlns:a16="http://schemas.microsoft.com/office/drawing/2014/main" id="{CA5AACEF-BF0D-4691-B5BC-E37839D6D4B7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Google Shape;352;p29">
              <a:extLst>
                <a:ext uri="{FF2B5EF4-FFF2-40B4-BE49-F238E27FC236}">
                  <a16:creationId xmlns:a16="http://schemas.microsoft.com/office/drawing/2014/main" id="{BD3D6F7A-EB98-4517-8097-DDF8200BBF04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Google Shape;353;p29">
              <a:extLst>
                <a:ext uri="{FF2B5EF4-FFF2-40B4-BE49-F238E27FC236}">
                  <a16:creationId xmlns:a16="http://schemas.microsoft.com/office/drawing/2014/main" id="{875CB4F5-78D2-4704-8319-6C44C7D0294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Google Shape;354;p29">
              <a:extLst>
                <a:ext uri="{FF2B5EF4-FFF2-40B4-BE49-F238E27FC236}">
                  <a16:creationId xmlns:a16="http://schemas.microsoft.com/office/drawing/2014/main" id="{DBE2048D-F88F-459E-A021-5746B095A51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Google Shape;355;p29">
              <a:extLst>
                <a:ext uri="{FF2B5EF4-FFF2-40B4-BE49-F238E27FC236}">
                  <a16:creationId xmlns:a16="http://schemas.microsoft.com/office/drawing/2014/main" id="{A540B089-6208-48D7-837B-83C915F0FD48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Google Shape;356;p29">
              <a:extLst>
                <a:ext uri="{FF2B5EF4-FFF2-40B4-BE49-F238E27FC236}">
                  <a16:creationId xmlns:a16="http://schemas.microsoft.com/office/drawing/2014/main" id="{2C9E381A-BA28-4EA4-BE7F-39159F252080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Google Shape;357;p29">
              <a:extLst>
                <a:ext uri="{FF2B5EF4-FFF2-40B4-BE49-F238E27FC236}">
                  <a16:creationId xmlns:a16="http://schemas.microsoft.com/office/drawing/2014/main" id="{B4DCD5EA-591B-4830-879F-E8714BBD5681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02" name="Google Shape;309;p29">
            <a:extLst>
              <a:ext uri="{FF2B5EF4-FFF2-40B4-BE49-F238E27FC236}">
                <a16:creationId xmlns:a16="http://schemas.microsoft.com/office/drawing/2014/main" id="{0925E5A2-6E40-4740-B964-815963C7A3E1}"/>
              </a:ext>
            </a:extLst>
          </p:cNvPr>
          <p:cNvSpPr/>
          <p:nvPr/>
        </p:nvSpPr>
        <p:spPr>
          <a:xfrm>
            <a:off x="554411" y="906517"/>
            <a:ext cx="3174134" cy="150321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52C912-D6C1-4313-8A49-B886CB97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0" y="2600893"/>
            <a:ext cx="1749920" cy="17499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78A4D1-9C34-40E8-BD71-6DF095D0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15" y="983563"/>
            <a:ext cx="1749920" cy="17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DAE51F3A-5AD0-4A72-9D42-9678E1D1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092555"/>
            <a:ext cx="2406897" cy="2351420"/>
          </a:xfrm>
          <a:prstGeom prst="rect">
            <a:avLst/>
          </a:prstGeom>
        </p:spPr>
      </p:pic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CA7C2F5C-867D-4C8B-AA19-D1C80D60B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14" y="1292863"/>
            <a:ext cx="7448636" cy="2389800"/>
          </a:xfrm>
        </p:spPr>
        <p:txBody>
          <a:bodyPr/>
          <a:lstStyle/>
          <a:p>
            <a:r>
              <a:rPr lang="uk-UA" sz="2000" dirty="0">
                <a:solidFill>
                  <a:schemeClr val="tx1"/>
                </a:solidFill>
              </a:rPr>
              <a:t>Було проведено аналіз додатків, схожих до нашого, а саме: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chemeClr val="tx1"/>
                </a:solidFill>
              </a:rPr>
              <a:t>Goodbudget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uk-UA" sz="2000" dirty="0">
              <a:solidFill>
                <a:schemeClr val="tx1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YNAB(You need a budget)</a:t>
            </a:r>
            <a:endParaRPr lang="uk-UA" sz="2000" dirty="0">
              <a:solidFill>
                <a:schemeClr val="tx1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chemeClr val="tx1"/>
                </a:solidFill>
              </a:rPr>
              <a:t>Spendee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EC5917-2F75-4521-BDA4-7D9BE7BC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48056"/>
            <a:ext cx="5669280" cy="572700"/>
          </a:xfrm>
        </p:spPr>
        <p:txBody>
          <a:bodyPr/>
          <a:lstStyle/>
          <a:p>
            <a:r>
              <a:rPr lang="uk-UA" dirty="0"/>
              <a:t>Аналіз схожих додатків</a:t>
            </a:r>
            <a:endParaRPr lang="en-US" dirty="0"/>
          </a:p>
        </p:txBody>
      </p:sp>
      <p:sp>
        <p:nvSpPr>
          <p:cNvPr id="5" name="Google Shape;358;p29">
            <a:extLst>
              <a:ext uri="{FF2B5EF4-FFF2-40B4-BE49-F238E27FC236}">
                <a16:creationId xmlns:a16="http://schemas.microsoft.com/office/drawing/2014/main" id="{4E4EC0A9-3F1E-4406-9DE5-E123B16D19A8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09;p29">
            <a:extLst>
              <a:ext uri="{FF2B5EF4-FFF2-40B4-BE49-F238E27FC236}">
                <a16:creationId xmlns:a16="http://schemas.microsoft.com/office/drawing/2014/main" id="{C2EB82B6-CEF4-486A-86BB-BD7884C86612}"/>
              </a:ext>
            </a:extLst>
          </p:cNvPr>
          <p:cNvSpPr/>
          <p:nvPr/>
        </p:nvSpPr>
        <p:spPr>
          <a:xfrm>
            <a:off x="880400" y="1020750"/>
            <a:ext cx="1050900" cy="105750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10;p29">
            <a:extLst>
              <a:ext uri="{FF2B5EF4-FFF2-40B4-BE49-F238E27FC236}">
                <a16:creationId xmlns:a16="http://schemas.microsoft.com/office/drawing/2014/main" id="{81DE8A97-0B46-4324-BCBD-ABB7174D2BF4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7" name="Google Shape;311;p29">
              <a:extLst>
                <a:ext uri="{FF2B5EF4-FFF2-40B4-BE49-F238E27FC236}">
                  <a16:creationId xmlns:a16="http://schemas.microsoft.com/office/drawing/2014/main" id="{5D83ABD0-9ED3-40F6-A84C-481FE96D51CF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2;p29">
              <a:extLst>
                <a:ext uri="{FF2B5EF4-FFF2-40B4-BE49-F238E27FC236}">
                  <a16:creationId xmlns:a16="http://schemas.microsoft.com/office/drawing/2014/main" id="{ED5570BE-17D5-4907-B428-81C822E89DEE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3;p29">
              <a:extLst>
                <a:ext uri="{FF2B5EF4-FFF2-40B4-BE49-F238E27FC236}">
                  <a16:creationId xmlns:a16="http://schemas.microsoft.com/office/drawing/2014/main" id="{6548219E-6A9C-48FC-8E05-64D02E1A0800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4;p29">
              <a:extLst>
                <a:ext uri="{FF2B5EF4-FFF2-40B4-BE49-F238E27FC236}">
                  <a16:creationId xmlns:a16="http://schemas.microsoft.com/office/drawing/2014/main" id="{ECF7DCC9-E776-45F8-A2C1-006DD13B4E06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5;p29">
              <a:extLst>
                <a:ext uri="{FF2B5EF4-FFF2-40B4-BE49-F238E27FC236}">
                  <a16:creationId xmlns:a16="http://schemas.microsoft.com/office/drawing/2014/main" id="{CB5C3014-DE53-4B6F-93A8-E18959C58F7F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6;p29">
              <a:extLst>
                <a:ext uri="{FF2B5EF4-FFF2-40B4-BE49-F238E27FC236}">
                  <a16:creationId xmlns:a16="http://schemas.microsoft.com/office/drawing/2014/main" id="{E5F83EBF-002A-4040-821B-43F8363A222D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7;p29">
              <a:extLst>
                <a:ext uri="{FF2B5EF4-FFF2-40B4-BE49-F238E27FC236}">
                  <a16:creationId xmlns:a16="http://schemas.microsoft.com/office/drawing/2014/main" id="{80263418-21DB-46AD-A16B-4743222BE4BA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8;p29">
              <a:extLst>
                <a:ext uri="{FF2B5EF4-FFF2-40B4-BE49-F238E27FC236}">
                  <a16:creationId xmlns:a16="http://schemas.microsoft.com/office/drawing/2014/main" id="{13F33992-DBA5-475C-8EF1-B1EA3C8DDD81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19;p29">
              <a:extLst>
                <a:ext uri="{FF2B5EF4-FFF2-40B4-BE49-F238E27FC236}">
                  <a16:creationId xmlns:a16="http://schemas.microsoft.com/office/drawing/2014/main" id="{1E5485CC-48AE-4DF8-853E-98E1EF70E85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0;p29">
              <a:extLst>
                <a:ext uri="{FF2B5EF4-FFF2-40B4-BE49-F238E27FC236}">
                  <a16:creationId xmlns:a16="http://schemas.microsoft.com/office/drawing/2014/main" id="{BBC1CC41-577E-49E3-93A3-12BD0AC510C3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1;p29">
              <a:extLst>
                <a:ext uri="{FF2B5EF4-FFF2-40B4-BE49-F238E27FC236}">
                  <a16:creationId xmlns:a16="http://schemas.microsoft.com/office/drawing/2014/main" id="{5BCFC5E6-397C-4A56-BCA7-68C8AC3C1594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2;p29">
              <a:extLst>
                <a:ext uri="{FF2B5EF4-FFF2-40B4-BE49-F238E27FC236}">
                  <a16:creationId xmlns:a16="http://schemas.microsoft.com/office/drawing/2014/main" id="{8367FBB1-659A-4D73-85A0-856636860A5B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3;p29">
              <a:extLst>
                <a:ext uri="{FF2B5EF4-FFF2-40B4-BE49-F238E27FC236}">
                  <a16:creationId xmlns:a16="http://schemas.microsoft.com/office/drawing/2014/main" id="{C61FBDBD-AB33-4191-B770-6823755C4491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4;p29">
              <a:extLst>
                <a:ext uri="{FF2B5EF4-FFF2-40B4-BE49-F238E27FC236}">
                  <a16:creationId xmlns:a16="http://schemas.microsoft.com/office/drawing/2014/main" id="{C232AD21-3E05-4926-9951-AD26844B4E77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5;p29">
              <a:extLst>
                <a:ext uri="{FF2B5EF4-FFF2-40B4-BE49-F238E27FC236}">
                  <a16:creationId xmlns:a16="http://schemas.microsoft.com/office/drawing/2014/main" id="{44AA0048-E876-4A63-B8E4-67EC0A0D75BC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6;p29">
              <a:extLst>
                <a:ext uri="{FF2B5EF4-FFF2-40B4-BE49-F238E27FC236}">
                  <a16:creationId xmlns:a16="http://schemas.microsoft.com/office/drawing/2014/main" id="{2869AD3E-EEAC-4287-9CD8-25A51D1B6CB8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7;p29">
              <a:extLst>
                <a:ext uri="{FF2B5EF4-FFF2-40B4-BE49-F238E27FC236}">
                  <a16:creationId xmlns:a16="http://schemas.microsoft.com/office/drawing/2014/main" id="{8F528C89-6AE9-45E3-BF81-73F7DFAF38A4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8;p29">
              <a:extLst>
                <a:ext uri="{FF2B5EF4-FFF2-40B4-BE49-F238E27FC236}">
                  <a16:creationId xmlns:a16="http://schemas.microsoft.com/office/drawing/2014/main" id="{D78D09AF-39DC-4934-BD94-BF547E8A4871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29;p29">
              <a:extLst>
                <a:ext uri="{FF2B5EF4-FFF2-40B4-BE49-F238E27FC236}">
                  <a16:creationId xmlns:a16="http://schemas.microsoft.com/office/drawing/2014/main" id="{6DA3226F-80BA-4218-89A4-E7B369E8E633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0;p29">
              <a:extLst>
                <a:ext uri="{FF2B5EF4-FFF2-40B4-BE49-F238E27FC236}">
                  <a16:creationId xmlns:a16="http://schemas.microsoft.com/office/drawing/2014/main" id="{644743AA-EAE2-4C5B-84DF-327FF1C2E57D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1;p29">
              <a:extLst>
                <a:ext uri="{FF2B5EF4-FFF2-40B4-BE49-F238E27FC236}">
                  <a16:creationId xmlns:a16="http://schemas.microsoft.com/office/drawing/2014/main" id="{052A7657-484F-46FC-BC87-FC49B2E14A17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2;p29">
              <a:extLst>
                <a:ext uri="{FF2B5EF4-FFF2-40B4-BE49-F238E27FC236}">
                  <a16:creationId xmlns:a16="http://schemas.microsoft.com/office/drawing/2014/main" id="{1461EA1B-1D33-4918-AC02-386AACD33168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3;p29">
              <a:extLst>
                <a:ext uri="{FF2B5EF4-FFF2-40B4-BE49-F238E27FC236}">
                  <a16:creationId xmlns:a16="http://schemas.microsoft.com/office/drawing/2014/main" id="{CD1CAE62-0206-4126-8C0F-A58C3EA7BEFE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4;p29">
              <a:extLst>
                <a:ext uri="{FF2B5EF4-FFF2-40B4-BE49-F238E27FC236}">
                  <a16:creationId xmlns:a16="http://schemas.microsoft.com/office/drawing/2014/main" id="{D320AECE-59A5-442D-93D6-090A1C1CC638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5;p29">
              <a:extLst>
                <a:ext uri="{FF2B5EF4-FFF2-40B4-BE49-F238E27FC236}">
                  <a16:creationId xmlns:a16="http://schemas.microsoft.com/office/drawing/2014/main" id="{00D929DA-09B9-4229-9473-7ED5F7EBD1D5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6;p29">
              <a:extLst>
                <a:ext uri="{FF2B5EF4-FFF2-40B4-BE49-F238E27FC236}">
                  <a16:creationId xmlns:a16="http://schemas.microsoft.com/office/drawing/2014/main" id="{5902465F-1F0B-48C9-BF43-835B00137E6D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7;p29">
              <a:extLst>
                <a:ext uri="{FF2B5EF4-FFF2-40B4-BE49-F238E27FC236}">
                  <a16:creationId xmlns:a16="http://schemas.microsoft.com/office/drawing/2014/main" id="{7E35BABA-DBF7-4D38-A8D7-DD070ED04DA6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8;p29">
              <a:extLst>
                <a:ext uri="{FF2B5EF4-FFF2-40B4-BE49-F238E27FC236}">
                  <a16:creationId xmlns:a16="http://schemas.microsoft.com/office/drawing/2014/main" id="{2BAEB3DC-39CE-4AE8-ACD5-7F4FC3102FBD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39;p29">
              <a:extLst>
                <a:ext uri="{FF2B5EF4-FFF2-40B4-BE49-F238E27FC236}">
                  <a16:creationId xmlns:a16="http://schemas.microsoft.com/office/drawing/2014/main" id="{7CABA5D9-034D-406E-A902-F1EFE1FD3660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0;p29">
              <a:extLst>
                <a:ext uri="{FF2B5EF4-FFF2-40B4-BE49-F238E27FC236}">
                  <a16:creationId xmlns:a16="http://schemas.microsoft.com/office/drawing/2014/main" id="{0251A9B2-1322-41F4-9FBA-EE8E6F49728E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1;p29">
              <a:extLst>
                <a:ext uri="{FF2B5EF4-FFF2-40B4-BE49-F238E27FC236}">
                  <a16:creationId xmlns:a16="http://schemas.microsoft.com/office/drawing/2014/main" id="{10BECE0A-DFCA-4C9C-ACF4-9B98EDDFBB23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2;p29">
              <a:extLst>
                <a:ext uri="{FF2B5EF4-FFF2-40B4-BE49-F238E27FC236}">
                  <a16:creationId xmlns:a16="http://schemas.microsoft.com/office/drawing/2014/main" id="{389E3C35-3241-439E-812A-DB54A1873782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3;p29">
              <a:extLst>
                <a:ext uri="{FF2B5EF4-FFF2-40B4-BE49-F238E27FC236}">
                  <a16:creationId xmlns:a16="http://schemas.microsoft.com/office/drawing/2014/main" id="{7DD8CA66-5566-4E41-9FFD-12D09B2A02D8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4;p29">
              <a:extLst>
                <a:ext uri="{FF2B5EF4-FFF2-40B4-BE49-F238E27FC236}">
                  <a16:creationId xmlns:a16="http://schemas.microsoft.com/office/drawing/2014/main" id="{21463FAE-DF8A-4BF5-BEEE-38BDD7F2B3E9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5;p29">
              <a:extLst>
                <a:ext uri="{FF2B5EF4-FFF2-40B4-BE49-F238E27FC236}">
                  <a16:creationId xmlns:a16="http://schemas.microsoft.com/office/drawing/2014/main" id="{C01ED971-D8B9-496D-8DFD-65FF8A5B4F9E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6;p29">
              <a:extLst>
                <a:ext uri="{FF2B5EF4-FFF2-40B4-BE49-F238E27FC236}">
                  <a16:creationId xmlns:a16="http://schemas.microsoft.com/office/drawing/2014/main" id="{C871A40E-5CE4-434E-B046-BD9B62B08B1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7;p29">
              <a:extLst>
                <a:ext uri="{FF2B5EF4-FFF2-40B4-BE49-F238E27FC236}">
                  <a16:creationId xmlns:a16="http://schemas.microsoft.com/office/drawing/2014/main" id="{6D6E0FAC-65FF-4F6D-AE13-B66ABA13AE8F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8;p29">
              <a:extLst>
                <a:ext uri="{FF2B5EF4-FFF2-40B4-BE49-F238E27FC236}">
                  <a16:creationId xmlns:a16="http://schemas.microsoft.com/office/drawing/2014/main" id="{1813B020-C417-4416-AC8D-3929D7BE7906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49;p29">
              <a:extLst>
                <a:ext uri="{FF2B5EF4-FFF2-40B4-BE49-F238E27FC236}">
                  <a16:creationId xmlns:a16="http://schemas.microsoft.com/office/drawing/2014/main" id="{5C859E65-471F-4C2A-B22F-4374DC743650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0;p29">
              <a:extLst>
                <a:ext uri="{FF2B5EF4-FFF2-40B4-BE49-F238E27FC236}">
                  <a16:creationId xmlns:a16="http://schemas.microsoft.com/office/drawing/2014/main" id="{755455FA-C242-4AD9-8709-02B62F28AE9B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1;p29">
              <a:extLst>
                <a:ext uri="{FF2B5EF4-FFF2-40B4-BE49-F238E27FC236}">
                  <a16:creationId xmlns:a16="http://schemas.microsoft.com/office/drawing/2014/main" id="{E0A733A4-7DFD-4B87-8D6D-B4CBBB0DDB53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2;p29">
              <a:extLst>
                <a:ext uri="{FF2B5EF4-FFF2-40B4-BE49-F238E27FC236}">
                  <a16:creationId xmlns:a16="http://schemas.microsoft.com/office/drawing/2014/main" id="{812952AA-17BF-49A6-B658-C45B2B87294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3;p29">
              <a:extLst>
                <a:ext uri="{FF2B5EF4-FFF2-40B4-BE49-F238E27FC236}">
                  <a16:creationId xmlns:a16="http://schemas.microsoft.com/office/drawing/2014/main" id="{187A768F-CBCA-4712-8661-00BFE5036D98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4;p29">
              <a:extLst>
                <a:ext uri="{FF2B5EF4-FFF2-40B4-BE49-F238E27FC236}">
                  <a16:creationId xmlns:a16="http://schemas.microsoft.com/office/drawing/2014/main" id="{3A9CDA3A-E410-422B-8A8E-5E14692C38EE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5;p29">
              <a:extLst>
                <a:ext uri="{FF2B5EF4-FFF2-40B4-BE49-F238E27FC236}">
                  <a16:creationId xmlns:a16="http://schemas.microsoft.com/office/drawing/2014/main" id="{EE9ACA08-520F-40FB-9698-5B9A8DA2ECEB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6;p29">
              <a:extLst>
                <a:ext uri="{FF2B5EF4-FFF2-40B4-BE49-F238E27FC236}">
                  <a16:creationId xmlns:a16="http://schemas.microsoft.com/office/drawing/2014/main" id="{7A3B26FE-CDB0-4C8D-A380-CDEDFBD23F9D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Google Shape;357;p29">
              <a:extLst>
                <a:ext uri="{FF2B5EF4-FFF2-40B4-BE49-F238E27FC236}">
                  <a16:creationId xmlns:a16="http://schemas.microsoft.com/office/drawing/2014/main" id="{1A2773ED-8E2C-43C5-A01E-B72521A5C9CE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42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6587527" cy="3496035"/>
          </a:xfrm>
        </p:spPr>
        <p:txBody>
          <a:bodyPr/>
          <a:lstStyle/>
          <a:p>
            <a:r>
              <a:rPr lang="uk-UA" sz="2000" dirty="0">
                <a:solidFill>
                  <a:schemeClr val="tx1"/>
                </a:solidFill>
              </a:rPr>
              <a:t>Помічені командою особливості: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Окрема категорія для накопичення коштів, що допомагає планувати заощадження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Графічне відображення історії витрат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Збереження даних у хмарі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Персоналізація видів витрат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4271700" cy="572700"/>
          </a:xfrm>
        </p:spPr>
        <p:txBody>
          <a:bodyPr/>
          <a:lstStyle/>
          <a:p>
            <a:r>
              <a:rPr lang="en-US" dirty="0" err="1"/>
              <a:t>Goodbudget</a:t>
            </a:r>
            <a:endParaRPr lang="en-US" dirty="0"/>
          </a:p>
        </p:txBody>
      </p:sp>
      <p:sp>
        <p:nvSpPr>
          <p:cNvPr id="8" name="Google Shape;358;p29">
            <a:extLst>
              <a:ext uri="{FF2B5EF4-FFF2-40B4-BE49-F238E27FC236}">
                <a16:creationId xmlns:a16="http://schemas.microsoft.com/office/drawing/2014/main" id="{D975CAA7-E268-4C3E-A520-2B0C761D8495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10;p29">
            <a:extLst>
              <a:ext uri="{FF2B5EF4-FFF2-40B4-BE49-F238E27FC236}">
                <a16:creationId xmlns:a16="http://schemas.microsoft.com/office/drawing/2014/main" id="{FED4A5F5-1751-4EBC-A863-CF6635AA3BEE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10" name="Google Shape;311;p29">
              <a:extLst>
                <a:ext uri="{FF2B5EF4-FFF2-40B4-BE49-F238E27FC236}">
                  <a16:creationId xmlns:a16="http://schemas.microsoft.com/office/drawing/2014/main" id="{4C23292D-4DC6-47B1-AF9A-899BA49B6DE4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2;p29">
              <a:extLst>
                <a:ext uri="{FF2B5EF4-FFF2-40B4-BE49-F238E27FC236}">
                  <a16:creationId xmlns:a16="http://schemas.microsoft.com/office/drawing/2014/main" id="{DD384BA2-FA5E-4FC9-B2F5-EE09727F015F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3;p29">
              <a:extLst>
                <a:ext uri="{FF2B5EF4-FFF2-40B4-BE49-F238E27FC236}">
                  <a16:creationId xmlns:a16="http://schemas.microsoft.com/office/drawing/2014/main" id="{39E55849-5F83-493B-8C2F-F36AC89D7053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4;p29">
              <a:extLst>
                <a:ext uri="{FF2B5EF4-FFF2-40B4-BE49-F238E27FC236}">
                  <a16:creationId xmlns:a16="http://schemas.microsoft.com/office/drawing/2014/main" id="{74BCF6A8-186C-4700-80B9-BB86183FD2C8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5;p29">
              <a:extLst>
                <a:ext uri="{FF2B5EF4-FFF2-40B4-BE49-F238E27FC236}">
                  <a16:creationId xmlns:a16="http://schemas.microsoft.com/office/drawing/2014/main" id="{F287CB0C-59B9-407D-A31C-24EB35E191A8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16;p29">
              <a:extLst>
                <a:ext uri="{FF2B5EF4-FFF2-40B4-BE49-F238E27FC236}">
                  <a16:creationId xmlns:a16="http://schemas.microsoft.com/office/drawing/2014/main" id="{7F4AF8B2-53D1-4FC1-9885-55643FA20113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17;p29">
              <a:extLst>
                <a:ext uri="{FF2B5EF4-FFF2-40B4-BE49-F238E27FC236}">
                  <a16:creationId xmlns:a16="http://schemas.microsoft.com/office/drawing/2014/main" id="{8603363C-EBF5-4CAC-ABF9-056B308B7771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18;p29">
              <a:extLst>
                <a:ext uri="{FF2B5EF4-FFF2-40B4-BE49-F238E27FC236}">
                  <a16:creationId xmlns:a16="http://schemas.microsoft.com/office/drawing/2014/main" id="{24A48137-DC1C-4DA4-B2DF-9D9C3E88BE3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19;p29">
              <a:extLst>
                <a:ext uri="{FF2B5EF4-FFF2-40B4-BE49-F238E27FC236}">
                  <a16:creationId xmlns:a16="http://schemas.microsoft.com/office/drawing/2014/main" id="{FC88284F-4FFD-462D-9AE5-300C911FBC40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0;p29">
              <a:extLst>
                <a:ext uri="{FF2B5EF4-FFF2-40B4-BE49-F238E27FC236}">
                  <a16:creationId xmlns:a16="http://schemas.microsoft.com/office/drawing/2014/main" id="{37DB47CC-3765-4931-993A-964FD449D4B9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1;p29">
              <a:extLst>
                <a:ext uri="{FF2B5EF4-FFF2-40B4-BE49-F238E27FC236}">
                  <a16:creationId xmlns:a16="http://schemas.microsoft.com/office/drawing/2014/main" id="{9E049C6B-D344-45C9-9A3F-6C31BFDAB0CC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2;p29">
              <a:extLst>
                <a:ext uri="{FF2B5EF4-FFF2-40B4-BE49-F238E27FC236}">
                  <a16:creationId xmlns:a16="http://schemas.microsoft.com/office/drawing/2014/main" id="{B851BA39-F53B-469F-9598-1815CB9F27D4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3;p29">
              <a:extLst>
                <a:ext uri="{FF2B5EF4-FFF2-40B4-BE49-F238E27FC236}">
                  <a16:creationId xmlns:a16="http://schemas.microsoft.com/office/drawing/2014/main" id="{700634D8-A240-4052-A5FF-DBE95C6B4A23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4;p29">
              <a:extLst>
                <a:ext uri="{FF2B5EF4-FFF2-40B4-BE49-F238E27FC236}">
                  <a16:creationId xmlns:a16="http://schemas.microsoft.com/office/drawing/2014/main" id="{7184A60B-352F-46CA-9E5F-CE35D50DD70D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5;p29">
              <a:extLst>
                <a:ext uri="{FF2B5EF4-FFF2-40B4-BE49-F238E27FC236}">
                  <a16:creationId xmlns:a16="http://schemas.microsoft.com/office/drawing/2014/main" id="{EB931A2F-E3B3-4171-8627-E611B6E14997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26;p29">
              <a:extLst>
                <a:ext uri="{FF2B5EF4-FFF2-40B4-BE49-F238E27FC236}">
                  <a16:creationId xmlns:a16="http://schemas.microsoft.com/office/drawing/2014/main" id="{87D1A87B-5867-44FA-A99A-FDD12E8A299B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27;p29">
              <a:extLst>
                <a:ext uri="{FF2B5EF4-FFF2-40B4-BE49-F238E27FC236}">
                  <a16:creationId xmlns:a16="http://schemas.microsoft.com/office/drawing/2014/main" id="{9F7F2EF2-2419-40F2-ABD6-AE9C28CB8BF0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28;p29">
              <a:extLst>
                <a:ext uri="{FF2B5EF4-FFF2-40B4-BE49-F238E27FC236}">
                  <a16:creationId xmlns:a16="http://schemas.microsoft.com/office/drawing/2014/main" id="{9976B86A-1EE9-4395-9B5B-56506D9C009F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29;p29">
              <a:extLst>
                <a:ext uri="{FF2B5EF4-FFF2-40B4-BE49-F238E27FC236}">
                  <a16:creationId xmlns:a16="http://schemas.microsoft.com/office/drawing/2014/main" id="{E792FD50-11C4-42A0-B7EA-23D491C59450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0;p29">
              <a:extLst>
                <a:ext uri="{FF2B5EF4-FFF2-40B4-BE49-F238E27FC236}">
                  <a16:creationId xmlns:a16="http://schemas.microsoft.com/office/drawing/2014/main" id="{28A70853-6938-4DAB-B8B9-DD5D9D294FC2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1;p29">
              <a:extLst>
                <a:ext uri="{FF2B5EF4-FFF2-40B4-BE49-F238E27FC236}">
                  <a16:creationId xmlns:a16="http://schemas.microsoft.com/office/drawing/2014/main" id="{988049E8-4132-4217-A375-74079F9CE429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2;p29">
              <a:extLst>
                <a:ext uri="{FF2B5EF4-FFF2-40B4-BE49-F238E27FC236}">
                  <a16:creationId xmlns:a16="http://schemas.microsoft.com/office/drawing/2014/main" id="{7AD1A9B7-C602-40CD-ADF8-43195D99139D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3;p29">
              <a:extLst>
                <a:ext uri="{FF2B5EF4-FFF2-40B4-BE49-F238E27FC236}">
                  <a16:creationId xmlns:a16="http://schemas.microsoft.com/office/drawing/2014/main" id="{1AAC6A0A-8A0B-426B-8EC3-8F600C56E4D1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4;p29">
              <a:extLst>
                <a:ext uri="{FF2B5EF4-FFF2-40B4-BE49-F238E27FC236}">
                  <a16:creationId xmlns:a16="http://schemas.microsoft.com/office/drawing/2014/main" id="{D7C6E46B-A8D4-41A8-BDE1-14BC868CCF27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5;p29">
              <a:extLst>
                <a:ext uri="{FF2B5EF4-FFF2-40B4-BE49-F238E27FC236}">
                  <a16:creationId xmlns:a16="http://schemas.microsoft.com/office/drawing/2014/main" id="{5534D503-2275-4B4F-968F-8EADE19C5CC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36;p29">
              <a:extLst>
                <a:ext uri="{FF2B5EF4-FFF2-40B4-BE49-F238E27FC236}">
                  <a16:creationId xmlns:a16="http://schemas.microsoft.com/office/drawing/2014/main" id="{6D791B56-4E87-46D3-B3C1-3FAD1FDF752C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37;p29">
              <a:extLst>
                <a:ext uri="{FF2B5EF4-FFF2-40B4-BE49-F238E27FC236}">
                  <a16:creationId xmlns:a16="http://schemas.microsoft.com/office/drawing/2014/main" id="{F1CA70DE-D634-416A-8D4E-F58C676704F5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38;p29">
              <a:extLst>
                <a:ext uri="{FF2B5EF4-FFF2-40B4-BE49-F238E27FC236}">
                  <a16:creationId xmlns:a16="http://schemas.microsoft.com/office/drawing/2014/main" id="{D1024428-AFCB-4F6C-A037-AF59BF55CBB1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39;p29">
              <a:extLst>
                <a:ext uri="{FF2B5EF4-FFF2-40B4-BE49-F238E27FC236}">
                  <a16:creationId xmlns:a16="http://schemas.microsoft.com/office/drawing/2014/main" id="{21AC3915-447F-484F-94E0-BE9972D76892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0;p29">
              <a:extLst>
                <a:ext uri="{FF2B5EF4-FFF2-40B4-BE49-F238E27FC236}">
                  <a16:creationId xmlns:a16="http://schemas.microsoft.com/office/drawing/2014/main" id="{6B379C4D-40E4-4401-88C5-9F1BA8414D3A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1;p29">
              <a:extLst>
                <a:ext uri="{FF2B5EF4-FFF2-40B4-BE49-F238E27FC236}">
                  <a16:creationId xmlns:a16="http://schemas.microsoft.com/office/drawing/2014/main" id="{4242F99C-C92E-4146-B616-9C175056DCCF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2;p29">
              <a:extLst>
                <a:ext uri="{FF2B5EF4-FFF2-40B4-BE49-F238E27FC236}">
                  <a16:creationId xmlns:a16="http://schemas.microsoft.com/office/drawing/2014/main" id="{0DCFA16C-2B8E-4F31-BECC-92956FF19CAD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3;p29">
              <a:extLst>
                <a:ext uri="{FF2B5EF4-FFF2-40B4-BE49-F238E27FC236}">
                  <a16:creationId xmlns:a16="http://schemas.microsoft.com/office/drawing/2014/main" id="{7CC7B650-FE70-4B7A-B247-00D4C18B8BE6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4;p29">
              <a:extLst>
                <a:ext uri="{FF2B5EF4-FFF2-40B4-BE49-F238E27FC236}">
                  <a16:creationId xmlns:a16="http://schemas.microsoft.com/office/drawing/2014/main" id="{C4EDA6B6-131F-475D-8FE7-B95580761C02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5;p29">
              <a:extLst>
                <a:ext uri="{FF2B5EF4-FFF2-40B4-BE49-F238E27FC236}">
                  <a16:creationId xmlns:a16="http://schemas.microsoft.com/office/drawing/2014/main" id="{18FF93AC-024F-45B4-AC19-4C3106D7EDE5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46;p29">
              <a:extLst>
                <a:ext uri="{FF2B5EF4-FFF2-40B4-BE49-F238E27FC236}">
                  <a16:creationId xmlns:a16="http://schemas.microsoft.com/office/drawing/2014/main" id="{4A6E009E-E257-454D-86C3-88C472E2CE68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47;p29">
              <a:extLst>
                <a:ext uri="{FF2B5EF4-FFF2-40B4-BE49-F238E27FC236}">
                  <a16:creationId xmlns:a16="http://schemas.microsoft.com/office/drawing/2014/main" id="{2CB82F8B-ECD4-4686-A26B-4CA012F6AF57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48;p29">
              <a:extLst>
                <a:ext uri="{FF2B5EF4-FFF2-40B4-BE49-F238E27FC236}">
                  <a16:creationId xmlns:a16="http://schemas.microsoft.com/office/drawing/2014/main" id="{7CE3CF13-DC0B-482D-9060-B7E1B2525A85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49;p29">
              <a:extLst>
                <a:ext uri="{FF2B5EF4-FFF2-40B4-BE49-F238E27FC236}">
                  <a16:creationId xmlns:a16="http://schemas.microsoft.com/office/drawing/2014/main" id="{3DC773DE-EBE7-46E0-AE43-2C77402311CE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0;p29">
              <a:extLst>
                <a:ext uri="{FF2B5EF4-FFF2-40B4-BE49-F238E27FC236}">
                  <a16:creationId xmlns:a16="http://schemas.microsoft.com/office/drawing/2014/main" id="{276BBC08-5B44-47B5-BC4E-055630E821AD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1;p29">
              <a:extLst>
                <a:ext uri="{FF2B5EF4-FFF2-40B4-BE49-F238E27FC236}">
                  <a16:creationId xmlns:a16="http://schemas.microsoft.com/office/drawing/2014/main" id="{40ACDA40-FC3E-4739-87E6-2F832053D00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2;p29">
              <a:extLst>
                <a:ext uri="{FF2B5EF4-FFF2-40B4-BE49-F238E27FC236}">
                  <a16:creationId xmlns:a16="http://schemas.microsoft.com/office/drawing/2014/main" id="{B6D77ED0-5344-4D4A-902D-196F97CA47B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3;p29">
              <a:extLst>
                <a:ext uri="{FF2B5EF4-FFF2-40B4-BE49-F238E27FC236}">
                  <a16:creationId xmlns:a16="http://schemas.microsoft.com/office/drawing/2014/main" id="{9D5521BB-DA8D-4E34-8824-63E1B1D44118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Google Shape;354;p29">
              <a:extLst>
                <a:ext uri="{FF2B5EF4-FFF2-40B4-BE49-F238E27FC236}">
                  <a16:creationId xmlns:a16="http://schemas.microsoft.com/office/drawing/2014/main" id="{BA456244-C021-437E-8557-B83A519B1961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Google Shape;355;p29">
              <a:extLst>
                <a:ext uri="{FF2B5EF4-FFF2-40B4-BE49-F238E27FC236}">
                  <a16:creationId xmlns:a16="http://schemas.microsoft.com/office/drawing/2014/main" id="{3BCB76CC-1E3D-45FC-91E9-567373BDD041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Google Shape;356;p29">
              <a:extLst>
                <a:ext uri="{FF2B5EF4-FFF2-40B4-BE49-F238E27FC236}">
                  <a16:creationId xmlns:a16="http://schemas.microsoft.com/office/drawing/2014/main" id="{838AC95B-BAEB-4625-A494-56FFC706DABD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Google Shape;357;p29">
              <a:extLst>
                <a:ext uri="{FF2B5EF4-FFF2-40B4-BE49-F238E27FC236}">
                  <a16:creationId xmlns:a16="http://schemas.microsoft.com/office/drawing/2014/main" id="{5F2D3D64-8820-4951-8CF9-084E77E0E906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8" name="Google Shape;309;p29">
            <a:extLst>
              <a:ext uri="{FF2B5EF4-FFF2-40B4-BE49-F238E27FC236}">
                <a16:creationId xmlns:a16="http://schemas.microsoft.com/office/drawing/2014/main" id="{EFE570C4-5C93-4F9F-ACE3-C71B0B2EC1FE}"/>
              </a:ext>
            </a:extLst>
          </p:cNvPr>
          <p:cNvSpPr/>
          <p:nvPr/>
        </p:nvSpPr>
        <p:spPr>
          <a:xfrm>
            <a:off x="628151" y="795674"/>
            <a:ext cx="1665731" cy="122636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                  </a:t>
            </a:r>
            <a:endParaRPr dirty="0"/>
          </a:p>
        </p:txBody>
      </p:sp>
      <p:pic>
        <p:nvPicPr>
          <p:cNvPr id="59" name="Рисунок 58" descr="Зображення, що містить текст, Шрифт, Графіка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F9DBF488-082F-4115-981B-ED29A4330C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1"/>
          <a:stretch/>
        </p:blipFill>
        <p:spPr>
          <a:xfrm>
            <a:off x="8166230" y="2854"/>
            <a:ext cx="977770" cy="1016320"/>
          </a:xfrm>
          <a:prstGeom prst="rect">
            <a:avLst/>
          </a:prstGeom>
        </p:spPr>
      </p:pic>
      <p:pic>
        <p:nvPicPr>
          <p:cNvPr id="60" name="Рисунок 59" descr="Зображення, що містить текст, знімок екрана, Шрифт, число&#10;&#10;Автоматично згенерований опис">
            <a:extLst>
              <a:ext uri="{FF2B5EF4-FFF2-40B4-BE49-F238E27FC236}">
                <a16:creationId xmlns:a16="http://schemas.microsoft.com/office/drawing/2014/main" id="{A3B9EF8D-3D7A-4CDC-AB71-E3938B858D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4353" y="2774731"/>
            <a:ext cx="4419647" cy="23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6587527" cy="3496035"/>
          </a:xfrm>
        </p:spPr>
        <p:txBody>
          <a:bodyPr/>
          <a:lstStyle/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Обмежена кількість категорій витрат</a:t>
            </a:r>
            <a:endParaRPr lang="en-US" sz="2000" dirty="0">
              <a:solidFill>
                <a:srgbClr val="2A629A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Обмежена кількість пристроїв що можна синхронізувати для безкоштовної версії додатка</a:t>
            </a:r>
            <a:endParaRPr lang="en-US" sz="2000" dirty="0">
              <a:solidFill>
                <a:srgbClr val="2A629A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Інтуїтивно не зрозумілий дизайн</a:t>
            </a:r>
            <a:endParaRPr lang="en-US" sz="2000" dirty="0">
              <a:solidFill>
                <a:srgbClr val="2A629A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rgbClr val="2A629A"/>
                </a:solidFill>
              </a:rPr>
              <a:t>Платна версія додатка коштує 7</a:t>
            </a:r>
            <a:r>
              <a:rPr lang="en-US" sz="2000" dirty="0">
                <a:solidFill>
                  <a:srgbClr val="2A629A"/>
                </a:solidFill>
              </a:rPr>
              <a:t>$/</a:t>
            </a:r>
            <a:r>
              <a:rPr lang="uk-UA" sz="2000" dirty="0">
                <a:solidFill>
                  <a:srgbClr val="2A629A"/>
                </a:solidFill>
              </a:rPr>
              <a:t>місяць або 60</a:t>
            </a:r>
            <a:r>
              <a:rPr lang="en-US" sz="2000" dirty="0">
                <a:solidFill>
                  <a:srgbClr val="2A629A"/>
                </a:solidFill>
              </a:rPr>
              <a:t>$</a:t>
            </a:r>
            <a:r>
              <a:rPr lang="uk-UA" sz="2000" dirty="0">
                <a:solidFill>
                  <a:srgbClr val="2A629A"/>
                </a:solidFill>
              </a:rPr>
              <a:t>/рік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4271700" cy="572700"/>
          </a:xfrm>
        </p:spPr>
        <p:txBody>
          <a:bodyPr/>
          <a:lstStyle/>
          <a:p>
            <a:r>
              <a:rPr lang="en-US" dirty="0" err="1"/>
              <a:t>Goodbudget</a:t>
            </a:r>
            <a:endParaRPr lang="en-US" dirty="0"/>
          </a:p>
        </p:txBody>
      </p:sp>
      <p:sp>
        <p:nvSpPr>
          <p:cNvPr id="4" name="Google Shape;358;p29">
            <a:extLst>
              <a:ext uri="{FF2B5EF4-FFF2-40B4-BE49-F238E27FC236}">
                <a16:creationId xmlns:a16="http://schemas.microsoft.com/office/drawing/2014/main" id="{4A33C000-7A8C-43A7-B2A3-5569498021C1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10;p29">
            <a:extLst>
              <a:ext uri="{FF2B5EF4-FFF2-40B4-BE49-F238E27FC236}">
                <a16:creationId xmlns:a16="http://schemas.microsoft.com/office/drawing/2014/main" id="{E95AE30B-8CB6-4720-A459-0C537232F6C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44FF2E78-B2BC-4A7F-9B58-8ADC1B6CD671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4F216CC9-82F0-4DD1-A853-3CF4A4460284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6C70ED73-3C13-4EC4-8414-CF44818080DE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A42F477F-9FDF-4A13-82BF-E094DAE3125A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5;p29">
              <a:extLst>
                <a:ext uri="{FF2B5EF4-FFF2-40B4-BE49-F238E27FC236}">
                  <a16:creationId xmlns:a16="http://schemas.microsoft.com/office/drawing/2014/main" id="{297E6547-D19D-4565-87ED-7AB0AE04CB1A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6;p29">
              <a:extLst>
                <a:ext uri="{FF2B5EF4-FFF2-40B4-BE49-F238E27FC236}">
                  <a16:creationId xmlns:a16="http://schemas.microsoft.com/office/drawing/2014/main" id="{F1177F2C-B7FD-4ADF-AFED-AE4EA2C9C4FE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7;p29">
              <a:extLst>
                <a:ext uri="{FF2B5EF4-FFF2-40B4-BE49-F238E27FC236}">
                  <a16:creationId xmlns:a16="http://schemas.microsoft.com/office/drawing/2014/main" id="{815BFE54-0EF3-418F-9708-C765FF0E6CA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8;p29">
              <a:extLst>
                <a:ext uri="{FF2B5EF4-FFF2-40B4-BE49-F238E27FC236}">
                  <a16:creationId xmlns:a16="http://schemas.microsoft.com/office/drawing/2014/main" id="{A8907D62-373E-4B7C-B775-DC099C53CC2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9;p29">
              <a:extLst>
                <a:ext uri="{FF2B5EF4-FFF2-40B4-BE49-F238E27FC236}">
                  <a16:creationId xmlns:a16="http://schemas.microsoft.com/office/drawing/2014/main" id="{FF3A2ECA-8F80-4D4C-8D11-8D330FA5DE2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20;p29">
              <a:extLst>
                <a:ext uri="{FF2B5EF4-FFF2-40B4-BE49-F238E27FC236}">
                  <a16:creationId xmlns:a16="http://schemas.microsoft.com/office/drawing/2014/main" id="{1688121F-B52D-4346-89D9-8DD01217C960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1;p29">
              <a:extLst>
                <a:ext uri="{FF2B5EF4-FFF2-40B4-BE49-F238E27FC236}">
                  <a16:creationId xmlns:a16="http://schemas.microsoft.com/office/drawing/2014/main" id="{B4E519FF-CFFB-4538-A5A8-AC29C9F5E200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2;p29">
              <a:extLst>
                <a:ext uri="{FF2B5EF4-FFF2-40B4-BE49-F238E27FC236}">
                  <a16:creationId xmlns:a16="http://schemas.microsoft.com/office/drawing/2014/main" id="{39049E63-30BB-4440-9A55-F6EB6C0691A3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3;p29">
              <a:extLst>
                <a:ext uri="{FF2B5EF4-FFF2-40B4-BE49-F238E27FC236}">
                  <a16:creationId xmlns:a16="http://schemas.microsoft.com/office/drawing/2014/main" id="{C7EB3725-A80C-4B8A-9C6A-D3FEE5E3CA67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4;p29">
              <a:extLst>
                <a:ext uri="{FF2B5EF4-FFF2-40B4-BE49-F238E27FC236}">
                  <a16:creationId xmlns:a16="http://schemas.microsoft.com/office/drawing/2014/main" id="{B31E7299-28CB-423B-99C5-07047F96D59E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5;p29">
              <a:extLst>
                <a:ext uri="{FF2B5EF4-FFF2-40B4-BE49-F238E27FC236}">
                  <a16:creationId xmlns:a16="http://schemas.microsoft.com/office/drawing/2014/main" id="{77864D53-69C7-44FE-B6F9-15E587AD9D36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6;p29">
              <a:extLst>
                <a:ext uri="{FF2B5EF4-FFF2-40B4-BE49-F238E27FC236}">
                  <a16:creationId xmlns:a16="http://schemas.microsoft.com/office/drawing/2014/main" id="{ABF61B0E-B7A1-4C2F-9ACA-0C0313A3236C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7;p29">
              <a:extLst>
                <a:ext uri="{FF2B5EF4-FFF2-40B4-BE49-F238E27FC236}">
                  <a16:creationId xmlns:a16="http://schemas.microsoft.com/office/drawing/2014/main" id="{56997C01-06B2-4752-9794-7ED6E64694EC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8;p29">
              <a:extLst>
                <a:ext uri="{FF2B5EF4-FFF2-40B4-BE49-F238E27FC236}">
                  <a16:creationId xmlns:a16="http://schemas.microsoft.com/office/drawing/2014/main" id="{BDC3E181-464C-4110-8A66-DC7AE9DFC1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9;p29">
              <a:extLst>
                <a:ext uri="{FF2B5EF4-FFF2-40B4-BE49-F238E27FC236}">
                  <a16:creationId xmlns:a16="http://schemas.microsoft.com/office/drawing/2014/main" id="{C58295D7-B98E-4A8F-98B7-AB3607E37231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30;p29">
              <a:extLst>
                <a:ext uri="{FF2B5EF4-FFF2-40B4-BE49-F238E27FC236}">
                  <a16:creationId xmlns:a16="http://schemas.microsoft.com/office/drawing/2014/main" id="{442C0109-978E-4EEB-81D4-0FEF9DCC8E16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1;p29">
              <a:extLst>
                <a:ext uri="{FF2B5EF4-FFF2-40B4-BE49-F238E27FC236}">
                  <a16:creationId xmlns:a16="http://schemas.microsoft.com/office/drawing/2014/main" id="{D0B3FEE7-3075-4D11-9314-2153F4FDC9D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2;p29">
              <a:extLst>
                <a:ext uri="{FF2B5EF4-FFF2-40B4-BE49-F238E27FC236}">
                  <a16:creationId xmlns:a16="http://schemas.microsoft.com/office/drawing/2014/main" id="{DC6327BA-4B0C-4461-BAF1-D496E3AF28F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3;p29">
              <a:extLst>
                <a:ext uri="{FF2B5EF4-FFF2-40B4-BE49-F238E27FC236}">
                  <a16:creationId xmlns:a16="http://schemas.microsoft.com/office/drawing/2014/main" id="{19BA2CB8-C3B4-4FAC-B6C3-BA40FE327D4D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4;p29">
              <a:extLst>
                <a:ext uri="{FF2B5EF4-FFF2-40B4-BE49-F238E27FC236}">
                  <a16:creationId xmlns:a16="http://schemas.microsoft.com/office/drawing/2014/main" id="{A68F1C83-F8CD-48F5-8C15-E2A344359CF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5;p29">
              <a:extLst>
                <a:ext uri="{FF2B5EF4-FFF2-40B4-BE49-F238E27FC236}">
                  <a16:creationId xmlns:a16="http://schemas.microsoft.com/office/drawing/2014/main" id="{CCBE6C67-6101-4BA6-BFF1-C5AC3E9A147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6;p29">
              <a:extLst>
                <a:ext uri="{FF2B5EF4-FFF2-40B4-BE49-F238E27FC236}">
                  <a16:creationId xmlns:a16="http://schemas.microsoft.com/office/drawing/2014/main" id="{D20FE663-DAE3-4371-AC9E-15433794C8B9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7;p29">
              <a:extLst>
                <a:ext uri="{FF2B5EF4-FFF2-40B4-BE49-F238E27FC236}">
                  <a16:creationId xmlns:a16="http://schemas.microsoft.com/office/drawing/2014/main" id="{267A4419-163E-4E0F-AE24-203A4676717E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8;p29">
              <a:extLst>
                <a:ext uri="{FF2B5EF4-FFF2-40B4-BE49-F238E27FC236}">
                  <a16:creationId xmlns:a16="http://schemas.microsoft.com/office/drawing/2014/main" id="{66A4BE46-D975-4AE7-9224-551852F77246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9;p29">
              <a:extLst>
                <a:ext uri="{FF2B5EF4-FFF2-40B4-BE49-F238E27FC236}">
                  <a16:creationId xmlns:a16="http://schemas.microsoft.com/office/drawing/2014/main" id="{776545E2-5678-4DC4-AE04-E0A2F0AD71A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40;p29">
              <a:extLst>
                <a:ext uri="{FF2B5EF4-FFF2-40B4-BE49-F238E27FC236}">
                  <a16:creationId xmlns:a16="http://schemas.microsoft.com/office/drawing/2014/main" id="{1BB4653F-24FD-4104-9517-847EA78A3B2D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1;p29">
              <a:extLst>
                <a:ext uri="{FF2B5EF4-FFF2-40B4-BE49-F238E27FC236}">
                  <a16:creationId xmlns:a16="http://schemas.microsoft.com/office/drawing/2014/main" id="{82A82B3F-DB12-42E8-A2D2-4F9EC3757672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2;p29">
              <a:extLst>
                <a:ext uri="{FF2B5EF4-FFF2-40B4-BE49-F238E27FC236}">
                  <a16:creationId xmlns:a16="http://schemas.microsoft.com/office/drawing/2014/main" id="{FD1280EE-BAFB-4912-98AC-B701494275F1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3;p29">
              <a:extLst>
                <a:ext uri="{FF2B5EF4-FFF2-40B4-BE49-F238E27FC236}">
                  <a16:creationId xmlns:a16="http://schemas.microsoft.com/office/drawing/2014/main" id="{F62DCD78-4805-4E22-97DE-BC4D2756C225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4;p29">
              <a:extLst>
                <a:ext uri="{FF2B5EF4-FFF2-40B4-BE49-F238E27FC236}">
                  <a16:creationId xmlns:a16="http://schemas.microsoft.com/office/drawing/2014/main" id="{F0F4D193-3986-42FD-A666-E281DDCA3CC7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5;p29">
              <a:extLst>
                <a:ext uri="{FF2B5EF4-FFF2-40B4-BE49-F238E27FC236}">
                  <a16:creationId xmlns:a16="http://schemas.microsoft.com/office/drawing/2014/main" id="{D4481514-8D8A-406B-9A18-73709706FDD8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6;p29">
              <a:extLst>
                <a:ext uri="{FF2B5EF4-FFF2-40B4-BE49-F238E27FC236}">
                  <a16:creationId xmlns:a16="http://schemas.microsoft.com/office/drawing/2014/main" id="{FCE6334E-940A-43DB-8031-8685F45CECD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7;p29">
              <a:extLst>
                <a:ext uri="{FF2B5EF4-FFF2-40B4-BE49-F238E27FC236}">
                  <a16:creationId xmlns:a16="http://schemas.microsoft.com/office/drawing/2014/main" id="{AB26FB67-1853-48DB-B83E-C920FED855D0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8;p29">
              <a:extLst>
                <a:ext uri="{FF2B5EF4-FFF2-40B4-BE49-F238E27FC236}">
                  <a16:creationId xmlns:a16="http://schemas.microsoft.com/office/drawing/2014/main" id="{1B1963BC-095A-4C72-8BE7-0AD18569C23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9;p29">
              <a:extLst>
                <a:ext uri="{FF2B5EF4-FFF2-40B4-BE49-F238E27FC236}">
                  <a16:creationId xmlns:a16="http://schemas.microsoft.com/office/drawing/2014/main" id="{941F98A5-C7AA-4AC7-9BD3-94061772E23F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50;p29">
              <a:extLst>
                <a:ext uri="{FF2B5EF4-FFF2-40B4-BE49-F238E27FC236}">
                  <a16:creationId xmlns:a16="http://schemas.microsoft.com/office/drawing/2014/main" id="{06495878-EEA5-4841-998E-5A73350C9929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1;p29">
              <a:extLst>
                <a:ext uri="{FF2B5EF4-FFF2-40B4-BE49-F238E27FC236}">
                  <a16:creationId xmlns:a16="http://schemas.microsoft.com/office/drawing/2014/main" id="{46A9B8C2-6CD8-4DB7-9501-3E112239844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2;p29">
              <a:extLst>
                <a:ext uri="{FF2B5EF4-FFF2-40B4-BE49-F238E27FC236}">
                  <a16:creationId xmlns:a16="http://schemas.microsoft.com/office/drawing/2014/main" id="{6F42AF99-A98E-4808-8FFE-036319A86C2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3;p29">
              <a:extLst>
                <a:ext uri="{FF2B5EF4-FFF2-40B4-BE49-F238E27FC236}">
                  <a16:creationId xmlns:a16="http://schemas.microsoft.com/office/drawing/2014/main" id="{714A4DF9-E57A-41B3-9E96-A1869259D3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4;p29">
              <a:extLst>
                <a:ext uri="{FF2B5EF4-FFF2-40B4-BE49-F238E27FC236}">
                  <a16:creationId xmlns:a16="http://schemas.microsoft.com/office/drawing/2014/main" id="{5145C2E4-C2A6-40CC-93BC-77374165129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5;p29">
              <a:extLst>
                <a:ext uri="{FF2B5EF4-FFF2-40B4-BE49-F238E27FC236}">
                  <a16:creationId xmlns:a16="http://schemas.microsoft.com/office/drawing/2014/main" id="{36160846-80EF-42C7-A3AD-88B81F2E0C5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6;p29">
              <a:extLst>
                <a:ext uri="{FF2B5EF4-FFF2-40B4-BE49-F238E27FC236}">
                  <a16:creationId xmlns:a16="http://schemas.microsoft.com/office/drawing/2014/main" id="{7747D8F5-8A88-4962-99AB-781633ADCE75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7;p29">
              <a:extLst>
                <a:ext uri="{FF2B5EF4-FFF2-40B4-BE49-F238E27FC236}">
                  <a16:creationId xmlns:a16="http://schemas.microsoft.com/office/drawing/2014/main" id="{D475C043-0272-4626-98D6-E42402C48594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3" name="Google Shape;309;p29">
            <a:extLst>
              <a:ext uri="{FF2B5EF4-FFF2-40B4-BE49-F238E27FC236}">
                <a16:creationId xmlns:a16="http://schemas.microsoft.com/office/drawing/2014/main" id="{17E85688-0529-408D-B583-3A24682A49C8}"/>
              </a:ext>
            </a:extLst>
          </p:cNvPr>
          <p:cNvSpPr/>
          <p:nvPr/>
        </p:nvSpPr>
        <p:spPr>
          <a:xfrm>
            <a:off x="628151" y="795674"/>
            <a:ext cx="1665731" cy="122636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                  </a:t>
            </a:r>
            <a:endParaRPr dirty="0"/>
          </a:p>
        </p:txBody>
      </p:sp>
      <p:pic>
        <p:nvPicPr>
          <p:cNvPr id="54" name="Рисунок 53" descr="Зображення, що містить текст, знімок екрана, програмне забезпечення, число&#10;&#10;Автоматично згенерований опис">
            <a:extLst>
              <a:ext uri="{FF2B5EF4-FFF2-40B4-BE49-F238E27FC236}">
                <a16:creationId xmlns:a16="http://schemas.microsoft.com/office/drawing/2014/main" id="{5BAD56CC-6289-4601-A4A7-7A77A4BAE2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709545"/>
            <a:ext cx="2438400" cy="2433955"/>
          </a:xfrm>
          <a:prstGeom prst="rect">
            <a:avLst/>
          </a:prstGeom>
        </p:spPr>
      </p:pic>
      <p:pic>
        <p:nvPicPr>
          <p:cNvPr id="55" name="Рисунок 54" descr="Зображення, що містить текст, знімок екрана, Шрифт, ряд">
            <a:extLst>
              <a:ext uri="{FF2B5EF4-FFF2-40B4-BE49-F238E27FC236}">
                <a16:creationId xmlns:a16="http://schemas.microsoft.com/office/drawing/2014/main" id="{A1C4094D-C3F2-457D-920B-33AE117624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3" y="2940905"/>
            <a:ext cx="4788614" cy="15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ідзаголовок 1">
            <a:extLst>
              <a:ext uri="{FF2B5EF4-FFF2-40B4-BE49-F238E27FC236}">
                <a16:creationId xmlns:a16="http://schemas.microsoft.com/office/drawing/2014/main" id="{9EDE4EB2-CDBB-45F2-876B-44C0B5850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707" y="918310"/>
            <a:ext cx="8889293" cy="2613213"/>
          </a:xfrm>
        </p:spPr>
        <p:txBody>
          <a:bodyPr/>
          <a:lstStyle/>
          <a:p>
            <a:pPr marL="127000" indent="0"/>
            <a:r>
              <a:rPr lang="uk-UA" sz="2000" dirty="0">
                <a:solidFill>
                  <a:schemeClr val="tx1"/>
                </a:solidFill>
              </a:rPr>
              <a:t>У </a:t>
            </a:r>
            <a:r>
              <a:rPr lang="en-US" sz="2000" dirty="0" err="1">
                <a:solidFill>
                  <a:schemeClr val="tx1"/>
                </a:solidFill>
              </a:rPr>
              <a:t>Spendee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uk-UA" sz="2000" dirty="0">
                <a:solidFill>
                  <a:schemeClr val="tx1"/>
                </a:solidFill>
              </a:rPr>
              <a:t>ми виявили наступні особливості: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Збереження даних у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uk-UA" sz="2000" dirty="0">
                <a:solidFill>
                  <a:schemeClr val="tx2"/>
                </a:solidFill>
              </a:rPr>
              <a:t>хмарі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Інтуїтивно зрозумілий дизайн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Ведення бюджету з іншими користувачами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Візуалізація витрат у вигляді графіків, та можливість створення графіків за певний період</a:t>
            </a:r>
            <a:endParaRPr lang="en-US" sz="2000" dirty="0">
              <a:solidFill>
                <a:schemeClr val="tx2"/>
              </a:solidFill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Вибір валюти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Великий набір взаємодії із витратами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Категорії є стандартними без можливості персоналізувати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uk-UA" sz="2000" dirty="0">
                <a:solidFill>
                  <a:schemeClr val="tx2"/>
                </a:solidFill>
              </a:rPr>
              <a:t>Можливість створити обмеження в бюджеті на місяць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06BBC8A-EFF5-4E8F-A73C-851AE3F2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243166"/>
            <a:ext cx="4271700" cy="572700"/>
          </a:xfrm>
        </p:spPr>
        <p:txBody>
          <a:bodyPr/>
          <a:lstStyle/>
          <a:p>
            <a:r>
              <a:rPr lang="en-US" dirty="0" err="1"/>
              <a:t>Spendee</a:t>
            </a:r>
            <a:endParaRPr lang="en-US" dirty="0"/>
          </a:p>
        </p:txBody>
      </p:sp>
      <p:sp>
        <p:nvSpPr>
          <p:cNvPr id="4" name="Google Shape;358;p29">
            <a:extLst>
              <a:ext uri="{FF2B5EF4-FFF2-40B4-BE49-F238E27FC236}">
                <a16:creationId xmlns:a16="http://schemas.microsoft.com/office/drawing/2014/main" id="{4A33C000-7A8C-43A7-B2A3-5569498021C1}"/>
              </a:ext>
            </a:extLst>
          </p:cNvPr>
          <p:cNvSpPr/>
          <p:nvPr/>
        </p:nvSpPr>
        <p:spPr>
          <a:xfrm>
            <a:off x="8430776" y="848549"/>
            <a:ext cx="589791" cy="589801"/>
          </a:xfrm>
          <a:custGeom>
            <a:avLst/>
            <a:gdLst/>
            <a:ahLst/>
            <a:cxnLst/>
            <a:rect l="l" t="t" r="r" b="b"/>
            <a:pathLst>
              <a:path w="59620" h="59621" extrusionOk="0">
                <a:moveTo>
                  <a:pt x="29810" y="1"/>
                </a:moveTo>
                <a:cubicBezTo>
                  <a:pt x="29810" y="16464"/>
                  <a:pt x="16463" y="29811"/>
                  <a:pt x="1" y="29811"/>
                </a:cubicBezTo>
                <a:cubicBezTo>
                  <a:pt x="16463" y="29811"/>
                  <a:pt x="29810" y="43158"/>
                  <a:pt x="29810" y="59621"/>
                </a:cubicBezTo>
                <a:cubicBezTo>
                  <a:pt x="29810" y="43158"/>
                  <a:pt x="43157" y="29811"/>
                  <a:pt x="59619" y="29811"/>
                </a:cubicBezTo>
                <a:cubicBezTo>
                  <a:pt x="43155" y="29811"/>
                  <a:pt x="29810" y="16464"/>
                  <a:pt x="298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10;p29">
            <a:extLst>
              <a:ext uri="{FF2B5EF4-FFF2-40B4-BE49-F238E27FC236}">
                <a16:creationId xmlns:a16="http://schemas.microsoft.com/office/drawing/2014/main" id="{E95AE30B-8CB6-4720-A459-0C537232F6CA}"/>
              </a:ext>
            </a:extLst>
          </p:cNvPr>
          <p:cNvGrpSpPr/>
          <p:nvPr/>
        </p:nvGrpSpPr>
        <p:grpSpPr>
          <a:xfrm>
            <a:off x="7829325" y="4243938"/>
            <a:ext cx="706675" cy="589825"/>
            <a:chOff x="770025" y="3995925"/>
            <a:chExt cx="706675" cy="589825"/>
          </a:xfrm>
          <a:solidFill>
            <a:srgbClr val="A7C7E7"/>
          </a:solidFill>
        </p:grpSpPr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44FF2E78-B2BC-4A7F-9B58-8ADC1B6CD671}"/>
                </a:ext>
              </a:extLst>
            </p:cNvPr>
            <p:cNvSpPr/>
            <p:nvPr/>
          </p:nvSpPr>
          <p:spPr>
            <a:xfrm>
              <a:off x="771775" y="3995925"/>
              <a:ext cx="702450" cy="589825"/>
            </a:xfrm>
            <a:custGeom>
              <a:avLst/>
              <a:gdLst/>
              <a:ahLst/>
              <a:cxnLst/>
              <a:rect l="l" t="t" r="r" b="b"/>
              <a:pathLst>
                <a:path w="28098" h="23593" extrusionOk="0">
                  <a:moveTo>
                    <a:pt x="8978" y="1162"/>
                  </a:moveTo>
                  <a:lnTo>
                    <a:pt x="8978" y="1162"/>
                  </a:lnTo>
                  <a:cubicBezTo>
                    <a:pt x="8970" y="1183"/>
                    <a:pt x="8964" y="1198"/>
                    <a:pt x="8954" y="1227"/>
                  </a:cubicBezTo>
                  <a:cubicBezTo>
                    <a:pt x="8917" y="1208"/>
                    <a:pt x="8901" y="1199"/>
                    <a:pt x="8889" y="1193"/>
                  </a:cubicBezTo>
                  <a:cubicBezTo>
                    <a:pt x="8913" y="1184"/>
                    <a:pt x="8942" y="1176"/>
                    <a:pt x="8978" y="1162"/>
                  </a:cubicBezTo>
                  <a:close/>
                  <a:moveTo>
                    <a:pt x="8223" y="1230"/>
                  </a:moveTo>
                  <a:lnTo>
                    <a:pt x="8233" y="1265"/>
                  </a:lnTo>
                  <a:lnTo>
                    <a:pt x="8218" y="1271"/>
                  </a:lnTo>
                  <a:lnTo>
                    <a:pt x="8208" y="1237"/>
                  </a:lnTo>
                  <a:lnTo>
                    <a:pt x="8223" y="1230"/>
                  </a:lnTo>
                  <a:close/>
                  <a:moveTo>
                    <a:pt x="8894" y="1401"/>
                  </a:moveTo>
                  <a:lnTo>
                    <a:pt x="8904" y="1410"/>
                  </a:lnTo>
                  <a:lnTo>
                    <a:pt x="8882" y="1437"/>
                  </a:lnTo>
                  <a:lnTo>
                    <a:pt x="8873" y="1429"/>
                  </a:lnTo>
                  <a:lnTo>
                    <a:pt x="8894" y="1401"/>
                  </a:lnTo>
                  <a:close/>
                  <a:moveTo>
                    <a:pt x="6619" y="1358"/>
                  </a:moveTo>
                  <a:cubicBezTo>
                    <a:pt x="6640" y="1368"/>
                    <a:pt x="6659" y="1376"/>
                    <a:pt x="6715" y="1402"/>
                  </a:cubicBezTo>
                  <a:cubicBezTo>
                    <a:pt x="6628" y="1437"/>
                    <a:pt x="6591" y="1452"/>
                    <a:pt x="6538" y="1473"/>
                  </a:cubicBezTo>
                  <a:cubicBezTo>
                    <a:pt x="6574" y="1424"/>
                    <a:pt x="6593" y="1398"/>
                    <a:pt x="6619" y="1358"/>
                  </a:cubicBezTo>
                  <a:close/>
                  <a:moveTo>
                    <a:pt x="8014" y="1437"/>
                  </a:moveTo>
                  <a:lnTo>
                    <a:pt x="8032" y="1464"/>
                  </a:lnTo>
                  <a:lnTo>
                    <a:pt x="7923" y="1536"/>
                  </a:lnTo>
                  <a:lnTo>
                    <a:pt x="7911" y="1521"/>
                  </a:lnTo>
                  <a:lnTo>
                    <a:pt x="8014" y="1437"/>
                  </a:lnTo>
                  <a:close/>
                  <a:moveTo>
                    <a:pt x="7683" y="1573"/>
                  </a:moveTo>
                  <a:cubicBezTo>
                    <a:pt x="7750" y="1573"/>
                    <a:pt x="7820" y="1585"/>
                    <a:pt x="7892" y="1596"/>
                  </a:cubicBezTo>
                  <a:cubicBezTo>
                    <a:pt x="7855" y="1621"/>
                    <a:pt x="7823" y="1638"/>
                    <a:pt x="7781" y="1670"/>
                  </a:cubicBezTo>
                  <a:cubicBezTo>
                    <a:pt x="7770" y="1665"/>
                    <a:pt x="7751" y="1655"/>
                    <a:pt x="7731" y="1645"/>
                  </a:cubicBezTo>
                  <a:cubicBezTo>
                    <a:pt x="7705" y="1658"/>
                    <a:pt x="7676" y="1673"/>
                    <a:pt x="7648" y="1685"/>
                  </a:cubicBezTo>
                  <a:cubicBezTo>
                    <a:pt x="7648" y="1649"/>
                    <a:pt x="7646" y="1613"/>
                    <a:pt x="7646" y="1574"/>
                  </a:cubicBezTo>
                  <a:cubicBezTo>
                    <a:pt x="7658" y="1573"/>
                    <a:pt x="7671" y="1573"/>
                    <a:pt x="7683" y="1573"/>
                  </a:cubicBezTo>
                  <a:close/>
                  <a:moveTo>
                    <a:pt x="7709" y="1704"/>
                  </a:moveTo>
                  <a:lnTo>
                    <a:pt x="7721" y="1716"/>
                  </a:lnTo>
                  <a:lnTo>
                    <a:pt x="7662" y="1785"/>
                  </a:lnTo>
                  <a:lnTo>
                    <a:pt x="7640" y="1763"/>
                  </a:lnTo>
                  <a:lnTo>
                    <a:pt x="7709" y="1704"/>
                  </a:lnTo>
                  <a:close/>
                  <a:moveTo>
                    <a:pt x="7578" y="1808"/>
                  </a:moveTo>
                  <a:lnTo>
                    <a:pt x="7599" y="1829"/>
                  </a:lnTo>
                  <a:lnTo>
                    <a:pt x="7531" y="1888"/>
                  </a:lnTo>
                  <a:lnTo>
                    <a:pt x="7517" y="1876"/>
                  </a:lnTo>
                  <a:lnTo>
                    <a:pt x="7578" y="1808"/>
                  </a:lnTo>
                  <a:close/>
                  <a:moveTo>
                    <a:pt x="7137" y="1870"/>
                  </a:moveTo>
                  <a:lnTo>
                    <a:pt x="7144" y="1879"/>
                  </a:lnTo>
                  <a:lnTo>
                    <a:pt x="7108" y="1921"/>
                  </a:lnTo>
                  <a:cubicBezTo>
                    <a:pt x="7106" y="1919"/>
                    <a:pt x="7102" y="1916"/>
                    <a:pt x="7100" y="1913"/>
                  </a:cubicBezTo>
                  <a:lnTo>
                    <a:pt x="7137" y="1870"/>
                  </a:lnTo>
                  <a:close/>
                  <a:moveTo>
                    <a:pt x="7411" y="2023"/>
                  </a:moveTo>
                  <a:lnTo>
                    <a:pt x="7436" y="2048"/>
                  </a:lnTo>
                  <a:lnTo>
                    <a:pt x="7425" y="2061"/>
                  </a:lnTo>
                  <a:lnTo>
                    <a:pt x="7400" y="2035"/>
                  </a:lnTo>
                  <a:lnTo>
                    <a:pt x="7411" y="2023"/>
                  </a:lnTo>
                  <a:close/>
                  <a:moveTo>
                    <a:pt x="7305" y="2110"/>
                  </a:moveTo>
                  <a:lnTo>
                    <a:pt x="7314" y="2117"/>
                  </a:lnTo>
                  <a:lnTo>
                    <a:pt x="7280" y="2155"/>
                  </a:lnTo>
                  <a:lnTo>
                    <a:pt x="7271" y="2148"/>
                  </a:lnTo>
                  <a:lnTo>
                    <a:pt x="7305" y="2110"/>
                  </a:lnTo>
                  <a:close/>
                  <a:moveTo>
                    <a:pt x="7063" y="2276"/>
                  </a:moveTo>
                  <a:lnTo>
                    <a:pt x="7093" y="2298"/>
                  </a:lnTo>
                  <a:lnTo>
                    <a:pt x="7083" y="2313"/>
                  </a:lnTo>
                  <a:lnTo>
                    <a:pt x="7055" y="2292"/>
                  </a:lnTo>
                  <a:lnTo>
                    <a:pt x="7063" y="2276"/>
                  </a:lnTo>
                  <a:close/>
                  <a:moveTo>
                    <a:pt x="6908" y="2275"/>
                  </a:moveTo>
                  <a:lnTo>
                    <a:pt x="6922" y="2286"/>
                  </a:lnTo>
                  <a:lnTo>
                    <a:pt x="6860" y="2383"/>
                  </a:lnTo>
                  <a:lnTo>
                    <a:pt x="6846" y="2373"/>
                  </a:lnTo>
                  <a:lnTo>
                    <a:pt x="6908" y="2275"/>
                  </a:lnTo>
                  <a:close/>
                  <a:moveTo>
                    <a:pt x="6994" y="2348"/>
                  </a:moveTo>
                  <a:lnTo>
                    <a:pt x="6989" y="2394"/>
                  </a:lnTo>
                  <a:lnTo>
                    <a:pt x="6989" y="2394"/>
                  </a:lnTo>
                  <a:cubicBezTo>
                    <a:pt x="6977" y="2381"/>
                    <a:pt x="6976" y="2369"/>
                    <a:pt x="6975" y="2356"/>
                  </a:cubicBezTo>
                  <a:lnTo>
                    <a:pt x="6994" y="2348"/>
                  </a:lnTo>
                  <a:close/>
                  <a:moveTo>
                    <a:pt x="16921" y="2426"/>
                  </a:moveTo>
                  <a:lnTo>
                    <a:pt x="17008" y="2429"/>
                  </a:lnTo>
                  <a:lnTo>
                    <a:pt x="17005" y="2441"/>
                  </a:lnTo>
                  <a:lnTo>
                    <a:pt x="16918" y="2438"/>
                  </a:lnTo>
                  <a:cubicBezTo>
                    <a:pt x="16919" y="2433"/>
                    <a:pt x="16921" y="2429"/>
                    <a:pt x="16921" y="2426"/>
                  </a:cubicBezTo>
                  <a:close/>
                  <a:moveTo>
                    <a:pt x="6983" y="2420"/>
                  </a:moveTo>
                  <a:cubicBezTo>
                    <a:pt x="6990" y="2451"/>
                    <a:pt x="6979" y="2476"/>
                    <a:pt x="6963" y="2511"/>
                  </a:cubicBezTo>
                  <a:cubicBezTo>
                    <a:pt x="6938" y="2501"/>
                    <a:pt x="6921" y="2492"/>
                    <a:pt x="6877" y="2473"/>
                  </a:cubicBezTo>
                  <a:cubicBezTo>
                    <a:pt x="6924" y="2449"/>
                    <a:pt x="6953" y="2435"/>
                    <a:pt x="6983" y="2420"/>
                  </a:cubicBezTo>
                  <a:close/>
                  <a:moveTo>
                    <a:pt x="15931" y="2447"/>
                  </a:moveTo>
                  <a:lnTo>
                    <a:pt x="15953" y="2516"/>
                  </a:lnTo>
                  <a:lnTo>
                    <a:pt x="15917" y="2532"/>
                  </a:lnTo>
                  <a:lnTo>
                    <a:pt x="15894" y="2464"/>
                  </a:lnTo>
                  <a:lnTo>
                    <a:pt x="15931" y="2447"/>
                  </a:lnTo>
                  <a:close/>
                  <a:moveTo>
                    <a:pt x="6735" y="2532"/>
                  </a:moveTo>
                  <a:lnTo>
                    <a:pt x="6765" y="2553"/>
                  </a:lnTo>
                  <a:lnTo>
                    <a:pt x="6756" y="2569"/>
                  </a:lnTo>
                  <a:lnTo>
                    <a:pt x="6725" y="2550"/>
                  </a:lnTo>
                  <a:lnTo>
                    <a:pt x="6735" y="2532"/>
                  </a:lnTo>
                  <a:close/>
                  <a:moveTo>
                    <a:pt x="15776" y="2722"/>
                  </a:moveTo>
                  <a:lnTo>
                    <a:pt x="15791" y="2754"/>
                  </a:lnTo>
                  <a:lnTo>
                    <a:pt x="15770" y="2767"/>
                  </a:lnTo>
                  <a:lnTo>
                    <a:pt x="15754" y="2735"/>
                  </a:lnTo>
                  <a:lnTo>
                    <a:pt x="15776" y="2722"/>
                  </a:lnTo>
                  <a:close/>
                  <a:moveTo>
                    <a:pt x="18148" y="2694"/>
                  </a:moveTo>
                  <a:cubicBezTo>
                    <a:pt x="18198" y="2785"/>
                    <a:pt x="18233" y="2867"/>
                    <a:pt x="18274" y="3013"/>
                  </a:cubicBezTo>
                  <a:cubicBezTo>
                    <a:pt x="18208" y="2884"/>
                    <a:pt x="18158" y="2813"/>
                    <a:pt x="18092" y="2734"/>
                  </a:cubicBezTo>
                  <a:lnTo>
                    <a:pt x="18090" y="2734"/>
                  </a:lnTo>
                  <a:cubicBezTo>
                    <a:pt x="18112" y="2717"/>
                    <a:pt x="18129" y="2707"/>
                    <a:pt x="18148" y="2694"/>
                  </a:cubicBezTo>
                  <a:close/>
                  <a:moveTo>
                    <a:pt x="6738" y="3006"/>
                  </a:moveTo>
                  <a:lnTo>
                    <a:pt x="6771" y="3022"/>
                  </a:lnTo>
                  <a:lnTo>
                    <a:pt x="6762" y="3040"/>
                  </a:lnTo>
                  <a:lnTo>
                    <a:pt x="6731" y="3023"/>
                  </a:lnTo>
                  <a:lnTo>
                    <a:pt x="6738" y="3006"/>
                  </a:lnTo>
                  <a:close/>
                  <a:moveTo>
                    <a:pt x="6588" y="3103"/>
                  </a:moveTo>
                  <a:lnTo>
                    <a:pt x="6600" y="3109"/>
                  </a:lnTo>
                  <a:lnTo>
                    <a:pt x="6575" y="3162"/>
                  </a:lnTo>
                  <a:lnTo>
                    <a:pt x="6565" y="3156"/>
                  </a:lnTo>
                  <a:lnTo>
                    <a:pt x="6588" y="3103"/>
                  </a:lnTo>
                  <a:close/>
                  <a:moveTo>
                    <a:pt x="10072" y="3178"/>
                  </a:moveTo>
                  <a:lnTo>
                    <a:pt x="10084" y="3206"/>
                  </a:lnTo>
                  <a:lnTo>
                    <a:pt x="10034" y="3243"/>
                  </a:lnTo>
                  <a:lnTo>
                    <a:pt x="10015" y="3196"/>
                  </a:lnTo>
                  <a:lnTo>
                    <a:pt x="10072" y="3178"/>
                  </a:lnTo>
                  <a:close/>
                  <a:moveTo>
                    <a:pt x="14882" y="3188"/>
                  </a:moveTo>
                  <a:lnTo>
                    <a:pt x="14889" y="3197"/>
                  </a:lnTo>
                  <a:cubicBezTo>
                    <a:pt x="14870" y="3213"/>
                    <a:pt x="14852" y="3229"/>
                    <a:pt x="14836" y="3247"/>
                  </a:cubicBezTo>
                  <a:lnTo>
                    <a:pt x="14829" y="3238"/>
                  </a:lnTo>
                  <a:cubicBezTo>
                    <a:pt x="14845" y="3221"/>
                    <a:pt x="14862" y="3204"/>
                    <a:pt x="14882" y="3188"/>
                  </a:cubicBezTo>
                  <a:close/>
                  <a:moveTo>
                    <a:pt x="6401" y="3154"/>
                  </a:moveTo>
                  <a:lnTo>
                    <a:pt x="6401" y="3156"/>
                  </a:lnTo>
                  <a:lnTo>
                    <a:pt x="6419" y="3159"/>
                  </a:lnTo>
                  <a:cubicBezTo>
                    <a:pt x="6410" y="3193"/>
                    <a:pt x="6404" y="3226"/>
                    <a:pt x="6397" y="3260"/>
                  </a:cubicBezTo>
                  <a:lnTo>
                    <a:pt x="6368" y="3251"/>
                  </a:lnTo>
                  <a:lnTo>
                    <a:pt x="6401" y="3154"/>
                  </a:lnTo>
                  <a:close/>
                  <a:moveTo>
                    <a:pt x="15728" y="3215"/>
                  </a:moveTo>
                  <a:cubicBezTo>
                    <a:pt x="15739" y="3234"/>
                    <a:pt x="15750" y="3251"/>
                    <a:pt x="15782" y="3304"/>
                  </a:cubicBezTo>
                  <a:cubicBezTo>
                    <a:pt x="15710" y="3290"/>
                    <a:pt x="15680" y="3284"/>
                    <a:pt x="15645" y="3276"/>
                  </a:cubicBezTo>
                  <a:cubicBezTo>
                    <a:pt x="15673" y="3256"/>
                    <a:pt x="15697" y="3238"/>
                    <a:pt x="15728" y="3215"/>
                  </a:cubicBezTo>
                  <a:close/>
                  <a:moveTo>
                    <a:pt x="17739" y="3325"/>
                  </a:moveTo>
                  <a:lnTo>
                    <a:pt x="17764" y="3384"/>
                  </a:lnTo>
                  <a:lnTo>
                    <a:pt x="17753" y="3390"/>
                  </a:lnTo>
                  <a:lnTo>
                    <a:pt x="17728" y="3331"/>
                  </a:lnTo>
                  <a:lnTo>
                    <a:pt x="17739" y="3325"/>
                  </a:lnTo>
                  <a:close/>
                  <a:moveTo>
                    <a:pt x="16912" y="3540"/>
                  </a:moveTo>
                  <a:lnTo>
                    <a:pt x="16921" y="3541"/>
                  </a:lnTo>
                  <a:lnTo>
                    <a:pt x="16908" y="3577"/>
                  </a:lnTo>
                  <a:lnTo>
                    <a:pt x="16900" y="3575"/>
                  </a:lnTo>
                  <a:lnTo>
                    <a:pt x="16912" y="3540"/>
                  </a:lnTo>
                  <a:close/>
                  <a:moveTo>
                    <a:pt x="15285" y="3618"/>
                  </a:moveTo>
                  <a:lnTo>
                    <a:pt x="15308" y="3646"/>
                  </a:lnTo>
                  <a:cubicBezTo>
                    <a:pt x="15302" y="3650"/>
                    <a:pt x="15297" y="3655"/>
                    <a:pt x="15292" y="3660"/>
                  </a:cubicBezTo>
                  <a:lnTo>
                    <a:pt x="15269" y="3634"/>
                  </a:lnTo>
                  <a:lnTo>
                    <a:pt x="15285" y="3618"/>
                  </a:lnTo>
                  <a:close/>
                  <a:moveTo>
                    <a:pt x="18048" y="3961"/>
                  </a:moveTo>
                  <a:lnTo>
                    <a:pt x="18051" y="3983"/>
                  </a:lnTo>
                  <a:lnTo>
                    <a:pt x="18015" y="3984"/>
                  </a:lnTo>
                  <a:lnTo>
                    <a:pt x="18014" y="3984"/>
                  </a:lnTo>
                  <a:lnTo>
                    <a:pt x="18012" y="3964"/>
                  </a:lnTo>
                  <a:lnTo>
                    <a:pt x="18048" y="3961"/>
                  </a:lnTo>
                  <a:close/>
                  <a:moveTo>
                    <a:pt x="10496" y="4068"/>
                  </a:moveTo>
                  <a:lnTo>
                    <a:pt x="10512" y="4128"/>
                  </a:lnTo>
                  <a:lnTo>
                    <a:pt x="10500" y="4130"/>
                  </a:lnTo>
                  <a:lnTo>
                    <a:pt x="10484" y="4071"/>
                  </a:lnTo>
                  <a:lnTo>
                    <a:pt x="10496" y="4068"/>
                  </a:lnTo>
                  <a:close/>
                  <a:moveTo>
                    <a:pt x="6469" y="4220"/>
                  </a:moveTo>
                  <a:lnTo>
                    <a:pt x="6503" y="4230"/>
                  </a:lnTo>
                  <a:lnTo>
                    <a:pt x="6499" y="4249"/>
                  </a:lnTo>
                  <a:lnTo>
                    <a:pt x="6465" y="4239"/>
                  </a:lnTo>
                  <a:lnTo>
                    <a:pt x="6469" y="4220"/>
                  </a:lnTo>
                  <a:close/>
                  <a:moveTo>
                    <a:pt x="18180" y="4495"/>
                  </a:moveTo>
                  <a:lnTo>
                    <a:pt x="18215" y="4498"/>
                  </a:lnTo>
                  <a:lnTo>
                    <a:pt x="18215" y="4520"/>
                  </a:lnTo>
                  <a:lnTo>
                    <a:pt x="18180" y="4517"/>
                  </a:lnTo>
                  <a:lnTo>
                    <a:pt x="18180" y="4495"/>
                  </a:lnTo>
                  <a:close/>
                  <a:moveTo>
                    <a:pt x="6144" y="4498"/>
                  </a:moveTo>
                  <a:lnTo>
                    <a:pt x="6178" y="4508"/>
                  </a:lnTo>
                  <a:cubicBezTo>
                    <a:pt x="6176" y="4515"/>
                    <a:pt x="6175" y="4521"/>
                    <a:pt x="6173" y="4527"/>
                  </a:cubicBezTo>
                  <a:lnTo>
                    <a:pt x="6140" y="4518"/>
                  </a:lnTo>
                  <a:cubicBezTo>
                    <a:pt x="6141" y="4511"/>
                    <a:pt x="6142" y="4505"/>
                    <a:pt x="6144" y="4498"/>
                  </a:cubicBezTo>
                  <a:close/>
                  <a:moveTo>
                    <a:pt x="18652" y="4580"/>
                  </a:moveTo>
                  <a:lnTo>
                    <a:pt x="18664" y="4581"/>
                  </a:lnTo>
                  <a:lnTo>
                    <a:pt x="18661" y="4652"/>
                  </a:lnTo>
                  <a:lnTo>
                    <a:pt x="18649" y="4651"/>
                  </a:lnTo>
                  <a:lnTo>
                    <a:pt x="18652" y="4580"/>
                  </a:lnTo>
                  <a:close/>
                  <a:moveTo>
                    <a:pt x="10908" y="4774"/>
                  </a:moveTo>
                  <a:lnTo>
                    <a:pt x="10912" y="4795"/>
                  </a:lnTo>
                  <a:lnTo>
                    <a:pt x="10877" y="4801"/>
                  </a:lnTo>
                  <a:lnTo>
                    <a:pt x="10873" y="4780"/>
                  </a:lnTo>
                  <a:lnTo>
                    <a:pt x="10908" y="4774"/>
                  </a:lnTo>
                  <a:close/>
                  <a:moveTo>
                    <a:pt x="10722" y="4926"/>
                  </a:moveTo>
                  <a:lnTo>
                    <a:pt x="10730" y="4957"/>
                  </a:lnTo>
                  <a:lnTo>
                    <a:pt x="10659" y="4967"/>
                  </a:lnTo>
                  <a:lnTo>
                    <a:pt x="10652" y="4938"/>
                  </a:lnTo>
                  <a:lnTo>
                    <a:pt x="10722" y="4926"/>
                  </a:lnTo>
                  <a:close/>
                  <a:moveTo>
                    <a:pt x="18599" y="4995"/>
                  </a:moveTo>
                  <a:lnTo>
                    <a:pt x="18611" y="4996"/>
                  </a:lnTo>
                  <a:cubicBezTo>
                    <a:pt x="18610" y="5020"/>
                    <a:pt x="18608" y="5043"/>
                    <a:pt x="18607" y="5066"/>
                  </a:cubicBezTo>
                  <a:lnTo>
                    <a:pt x="18595" y="5064"/>
                  </a:lnTo>
                  <a:lnTo>
                    <a:pt x="18599" y="4995"/>
                  </a:lnTo>
                  <a:close/>
                  <a:moveTo>
                    <a:pt x="5407" y="5071"/>
                  </a:moveTo>
                  <a:lnTo>
                    <a:pt x="5419" y="5074"/>
                  </a:lnTo>
                  <a:lnTo>
                    <a:pt x="5408" y="5138"/>
                  </a:lnTo>
                  <a:lnTo>
                    <a:pt x="5397" y="5136"/>
                  </a:lnTo>
                  <a:lnTo>
                    <a:pt x="5407" y="5071"/>
                  </a:lnTo>
                  <a:close/>
                  <a:moveTo>
                    <a:pt x="5972" y="5279"/>
                  </a:moveTo>
                  <a:lnTo>
                    <a:pt x="6006" y="5286"/>
                  </a:lnTo>
                  <a:lnTo>
                    <a:pt x="6003" y="5305"/>
                  </a:lnTo>
                  <a:lnTo>
                    <a:pt x="5967" y="5299"/>
                  </a:lnTo>
                  <a:lnTo>
                    <a:pt x="5972" y="5279"/>
                  </a:lnTo>
                  <a:close/>
                  <a:moveTo>
                    <a:pt x="6125" y="5289"/>
                  </a:moveTo>
                  <a:lnTo>
                    <a:pt x="6137" y="5291"/>
                  </a:lnTo>
                  <a:lnTo>
                    <a:pt x="6126" y="5351"/>
                  </a:lnTo>
                  <a:lnTo>
                    <a:pt x="6115" y="5349"/>
                  </a:lnTo>
                  <a:lnTo>
                    <a:pt x="6125" y="5289"/>
                  </a:lnTo>
                  <a:close/>
                  <a:moveTo>
                    <a:pt x="13431" y="5358"/>
                  </a:moveTo>
                  <a:lnTo>
                    <a:pt x="13440" y="5364"/>
                  </a:lnTo>
                  <a:lnTo>
                    <a:pt x="13406" y="5422"/>
                  </a:lnTo>
                  <a:lnTo>
                    <a:pt x="13396" y="5414"/>
                  </a:lnTo>
                  <a:lnTo>
                    <a:pt x="13431" y="5358"/>
                  </a:lnTo>
                  <a:close/>
                  <a:moveTo>
                    <a:pt x="12008" y="5525"/>
                  </a:moveTo>
                  <a:lnTo>
                    <a:pt x="12013" y="5547"/>
                  </a:lnTo>
                  <a:lnTo>
                    <a:pt x="11977" y="5550"/>
                  </a:lnTo>
                  <a:lnTo>
                    <a:pt x="11973" y="5529"/>
                  </a:lnTo>
                  <a:lnTo>
                    <a:pt x="12008" y="5525"/>
                  </a:lnTo>
                  <a:close/>
                  <a:moveTo>
                    <a:pt x="18569" y="5566"/>
                  </a:moveTo>
                  <a:lnTo>
                    <a:pt x="18604" y="5573"/>
                  </a:lnTo>
                  <a:lnTo>
                    <a:pt x="18601" y="5595"/>
                  </a:lnTo>
                  <a:lnTo>
                    <a:pt x="18566" y="5589"/>
                  </a:lnTo>
                  <a:lnTo>
                    <a:pt x="18569" y="5566"/>
                  </a:lnTo>
                  <a:close/>
                  <a:moveTo>
                    <a:pt x="5798" y="5667"/>
                  </a:moveTo>
                  <a:lnTo>
                    <a:pt x="5809" y="5670"/>
                  </a:lnTo>
                  <a:lnTo>
                    <a:pt x="5803" y="5732"/>
                  </a:lnTo>
                  <a:lnTo>
                    <a:pt x="5791" y="5731"/>
                  </a:lnTo>
                  <a:lnTo>
                    <a:pt x="5798" y="5667"/>
                  </a:lnTo>
                  <a:close/>
                  <a:moveTo>
                    <a:pt x="12052" y="5700"/>
                  </a:moveTo>
                  <a:lnTo>
                    <a:pt x="12088" y="5750"/>
                  </a:lnTo>
                  <a:cubicBezTo>
                    <a:pt x="12087" y="5753"/>
                    <a:pt x="12085" y="5757"/>
                    <a:pt x="12084" y="5759"/>
                  </a:cubicBezTo>
                  <a:lnTo>
                    <a:pt x="12084" y="5759"/>
                  </a:lnTo>
                  <a:cubicBezTo>
                    <a:pt x="12070" y="5748"/>
                    <a:pt x="12058" y="5735"/>
                    <a:pt x="12045" y="5722"/>
                  </a:cubicBezTo>
                  <a:cubicBezTo>
                    <a:pt x="12048" y="5714"/>
                    <a:pt x="12051" y="5707"/>
                    <a:pt x="12052" y="5700"/>
                  </a:cubicBezTo>
                  <a:close/>
                  <a:moveTo>
                    <a:pt x="6100" y="5739"/>
                  </a:moveTo>
                  <a:lnTo>
                    <a:pt x="6134" y="5745"/>
                  </a:lnTo>
                  <a:lnTo>
                    <a:pt x="6132" y="5766"/>
                  </a:lnTo>
                  <a:lnTo>
                    <a:pt x="6097" y="5760"/>
                  </a:lnTo>
                  <a:lnTo>
                    <a:pt x="6100" y="5739"/>
                  </a:lnTo>
                  <a:close/>
                  <a:moveTo>
                    <a:pt x="11323" y="5779"/>
                  </a:moveTo>
                  <a:lnTo>
                    <a:pt x="11333" y="5842"/>
                  </a:lnTo>
                  <a:lnTo>
                    <a:pt x="11321" y="5844"/>
                  </a:lnTo>
                  <a:lnTo>
                    <a:pt x="11309" y="5781"/>
                  </a:lnTo>
                  <a:lnTo>
                    <a:pt x="11323" y="5779"/>
                  </a:lnTo>
                  <a:close/>
                  <a:moveTo>
                    <a:pt x="12073" y="6154"/>
                  </a:moveTo>
                  <a:cubicBezTo>
                    <a:pt x="12066" y="6157"/>
                    <a:pt x="12059" y="6160"/>
                    <a:pt x="12053" y="6163"/>
                  </a:cubicBezTo>
                  <a:lnTo>
                    <a:pt x="12053" y="6163"/>
                  </a:lnTo>
                  <a:cubicBezTo>
                    <a:pt x="12047" y="6168"/>
                    <a:pt x="12041" y="6174"/>
                    <a:pt x="12035" y="6179"/>
                  </a:cubicBezTo>
                  <a:cubicBezTo>
                    <a:pt x="12041" y="6180"/>
                    <a:pt x="12046" y="6181"/>
                    <a:pt x="12052" y="6181"/>
                  </a:cubicBezTo>
                  <a:lnTo>
                    <a:pt x="12052" y="6181"/>
                  </a:lnTo>
                  <a:cubicBezTo>
                    <a:pt x="12059" y="6172"/>
                    <a:pt x="12066" y="6163"/>
                    <a:pt x="12073" y="6154"/>
                  </a:cubicBezTo>
                  <a:close/>
                  <a:moveTo>
                    <a:pt x="11936" y="6156"/>
                  </a:moveTo>
                  <a:lnTo>
                    <a:pt x="11938" y="6169"/>
                  </a:lnTo>
                  <a:lnTo>
                    <a:pt x="11905" y="6190"/>
                  </a:lnTo>
                  <a:lnTo>
                    <a:pt x="11905" y="6188"/>
                  </a:lnTo>
                  <a:lnTo>
                    <a:pt x="11904" y="6175"/>
                  </a:lnTo>
                  <a:lnTo>
                    <a:pt x="11936" y="6156"/>
                  </a:lnTo>
                  <a:close/>
                  <a:moveTo>
                    <a:pt x="12931" y="6257"/>
                  </a:moveTo>
                  <a:cubicBezTo>
                    <a:pt x="12947" y="6287"/>
                    <a:pt x="12960" y="6312"/>
                    <a:pt x="12994" y="6370"/>
                  </a:cubicBezTo>
                  <a:cubicBezTo>
                    <a:pt x="12951" y="6356"/>
                    <a:pt x="12935" y="6345"/>
                    <a:pt x="12909" y="6329"/>
                  </a:cubicBezTo>
                  <a:cubicBezTo>
                    <a:pt x="12918" y="6297"/>
                    <a:pt x="12923" y="6282"/>
                    <a:pt x="12931" y="6257"/>
                  </a:cubicBezTo>
                  <a:close/>
                  <a:moveTo>
                    <a:pt x="12891" y="6341"/>
                  </a:moveTo>
                  <a:lnTo>
                    <a:pt x="12909" y="6384"/>
                  </a:lnTo>
                  <a:lnTo>
                    <a:pt x="12904" y="6393"/>
                  </a:lnTo>
                  <a:lnTo>
                    <a:pt x="12887" y="6350"/>
                  </a:lnTo>
                  <a:lnTo>
                    <a:pt x="12891" y="6341"/>
                  </a:lnTo>
                  <a:close/>
                  <a:moveTo>
                    <a:pt x="18235" y="6451"/>
                  </a:moveTo>
                  <a:lnTo>
                    <a:pt x="18235" y="6451"/>
                  </a:lnTo>
                  <a:cubicBezTo>
                    <a:pt x="18240" y="6462"/>
                    <a:pt x="18245" y="6471"/>
                    <a:pt x="18249" y="6480"/>
                  </a:cubicBezTo>
                  <a:lnTo>
                    <a:pt x="18249" y="6480"/>
                  </a:lnTo>
                  <a:cubicBezTo>
                    <a:pt x="18252" y="6479"/>
                    <a:pt x="18255" y="6478"/>
                    <a:pt x="18258" y="6477"/>
                  </a:cubicBezTo>
                  <a:lnTo>
                    <a:pt x="18258" y="6477"/>
                  </a:lnTo>
                  <a:cubicBezTo>
                    <a:pt x="18252" y="6470"/>
                    <a:pt x="18244" y="6461"/>
                    <a:pt x="18235" y="6451"/>
                  </a:cubicBezTo>
                  <a:close/>
                  <a:moveTo>
                    <a:pt x="12725" y="6643"/>
                  </a:moveTo>
                  <a:cubicBezTo>
                    <a:pt x="12753" y="6740"/>
                    <a:pt x="12769" y="6778"/>
                    <a:pt x="12784" y="6818"/>
                  </a:cubicBezTo>
                  <a:lnTo>
                    <a:pt x="12779" y="6871"/>
                  </a:lnTo>
                  <a:cubicBezTo>
                    <a:pt x="12769" y="6856"/>
                    <a:pt x="12756" y="6849"/>
                    <a:pt x="12748" y="6819"/>
                  </a:cubicBezTo>
                  <a:cubicBezTo>
                    <a:pt x="12741" y="6797"/>
                    <a:pt x="12738" y="6750"/>
                    <a:pt x="12725" y="6643"/>
                  </a:cubicBezTo>
                  <a:close/>
                  <a:moveTo>
                    <a:pt x="13106" y="6866"/>
                  </a:moveTo>
                  <a:lnTo>
                    <a:pt x="13123" y="6912"/>
                  </a:lnTo>
                  <a:lnTo>
                    <a:pt x="13115" y="6928"/>
                  </a:lnTo>
                  <a:lnTo>
                    <a:pt x="13097" y="6881"/>
                  </a:lnTo>
                  <a:lnTo>
                    <a:pt x="13106" y="6866"/>
                  </a:lnTo>
                  <a:close/>
                  <a:moveTo>
                    <a:pt x="17249" y="6881"/>
                  </a:moveTo>
                  <a:lnTo>
                    <a:pt x="17305" y="6899"/>
                  </a:lnTo>
                  <a:cubicBezTo>
                    <a:pt x="17303" y="6909"/>
                    <a:pt x="17302" y="6918"/>
                    <a:pt x="17300" y="6928"/>
                  </a:cubicBezTo>
                  <a:lnTo>
                    <a:pt x="17240" y="6935"/>
                  </a:lnTo>
                  <a:lnTo>
                    <a:pt x="17249" y="6881"/>
                  </a:lnTo>
                  <a:close/>
                  <a:moveTo>
                    <a:pt x="6087" y="6959"/>
                  </a:moveTo>
                  <a:lnTo>
                    <a:pt x="6097" y="7061"/>
                  </a:lnTo>
                  <a:lnTo>
                    <a:pt x="6066" y="7063"/>
                  </a:lnTo>
                  <a:lnTo>
                    <a:pt x="6066" y="7063"/>
                  </a:lnTo>
                  <a:lnTo>
                    <a:pt x="6070" y="6962"/>
                  </a:lnTo>
                  <a:lnTo>
                    <a:pt x="6087" y="6959"/>
                  </a:lnTo>
                  <a:close/>
                  <a:moveTo>
                    <a:pt x="12684" y="6893"/>
                  </a:moveTo>
                  <a:cubicBezTo>
                    <a:pt x="12688" y="6937"/>
                    <a:pt x="12691" y="6968"/>
                    <a:pt x="12695" y="6999"/>
                  </a:cubicBezTo>
                  <a:lnTo>
                    <a:pt x="12688" y="7068"/>
                  </a:lnTo>
                  <a:cubicBezTo>
                    <a:pt x="12678" y="7050"/>
                    <a:pt x="12669" y="7033"/>
                    <a:pt x="12653" y="6994"/>
                  </a:cubicBezTo>
                  <a:cubicBezTo>
                    <a:pt x="12669" y="6944"/>
                    <a:pt x="12675" y="6921"/>
                    <a:pt x="12684" y="6893"/>
                  </a:cubicBezTo>
                  <a:close/>
                  <a:moveTo>
                    <a:pt x="6240" y="6906"/>
                  </a:moveTo>
                  <a:cubicBezTo>
                    <a:pt x="6237" y="6959"/>
                    <a:pt x="6235" y="7015"/>
                    <a:pt x="6232" y="7083"/>
                  </a:cubicBezTo>
                  <a:cubicBezTo>
                    <a:pt x="6203" y="6980"/>
                    <a:pt x="6203" y="6980"/>
                    <a:pt x="6240" y="6906"/>
                  </a:cubicBezTo>
                  <a:close/>
                  <a:moveTo>
                    <a:pt x="12529" y="7078"/>
                  </a:moveTo>
                  <a:lnTo>
                    <a:pt x="12528" y="7111"/>
                  </a:lnTo>
                  <a:lnTo>
                    <a:pt x="12517" y="7133"/>
                  </a:lnTo>
                  <a:lnTo>
                    <a:pt x="12520" y="7099"/>
                  </a:lnTo>
                  <a:lnTo>
                    <a:pt x="12529" y="7078"/>
                  </a:lnTo>
                  <a:close/>
                  <a:moveTo>
                    <a:pt x="12757" y="7165"/>
                  </a:moveTo>
                  <a:lnTo>
                    <a:pt x="12763" y="7236"/>
                  </a:lnTo>
                  <a:lnTo>
                    <a:pt x="12757" y="7247"/>
                  </a:lnTo>
                  <a:lnTo>
                    <a:pt x="12751" y="7178"/>
                  </a:lnTo>
                  <a:lnTo>
                    <a:pt x="12757" y="7165"/>
                  </a:lnTo>
                  <a:close/>
                  <a:moveTo>
                    <a:pt x="11917" y="7334"/>
                  </a:moveTo>
                  <a:lnTo>
                    <a:pt x="11924" y="7392"/>
                  </a:lnTo>
                  <a:lnTo>
                    <a:pt x="11916" y="7412"/>
                  </a:lnTo>
                  <a:lnTo>
                    <a:pt x="11910" y="7353"/>
                  </a:lnTo>
                  <a:lnTo>
                    <a:pt x="11908" y="7353"/>
                  </a:lnTo>
                  <a:lnTo>
                    <a:pt x="11917" y="7334"/>
                  </a:lnTo>
                  <a:close/>
                  <a:moveTo>
                    <a:pt x="12557" y="7258"/>
                  </a:moveTo>
                  <a:lnTo>
                    <a:pt x="12557" y="7399"/>
                  </a:lnTo>
                  <a:lnTo>
                    <a:pt x="12545" y="7434"/>
                  </a:lnTo>
                  <a:lnTo>
                    <a:pt x="12551" y="7277"/>
                  </a:lnTo>
                  <a:lnTo>
                    <a:pt x="12557" y="7258"/>
                  </a:lnTo>
                  <a:close/>
                  <a:moveTo>
                    <a:pt x="12301" y="7431"/>
                  </a:moveTo>
                  <a:lnTo>
                    <a:pt x="12301" y="7431"/>
                  </a:lnTo>
                  <a:cubicBezTo>
                    <a:pt x="12298" y="7468"/>
                    <a:pt x="12295" y="7500"/>
                    <a:pt x="12292" y="7533"/>
                  </a:cubicBezTo>
                  <a:lnTo>
                    <a:pt x="12285" y="7555"/>
                  </a:lnTo>
                  <a:lnTo>
                    <a:pt x="12285" y="7555"/>
                  </a:lnTo>
                  <a:lnTo>
                    <a:pt x="12298" y="7440"/>
                  </a:lnTo>
                  <a:cubicBezTo>
                    <a:pt x="12300" y="7437"/>
                    <a:pt x="12301" y="7431"/>
                    <a:pt x="12301" y="7431"/>
                  </a:cubicBezTo>
                  <a:close/>
                  <a:moveTo>
                    <a:pt x="6253" y="7593"/>
                  </a:moveTo>
                  <a:lnTo>
                    <a:pt x="6253" y="7614"/>
                  </a:lnTo>
                  <a:lnTo>
                    <a:pt x="6218" y="7612"/>
                  </a:lnTo>
                  <a:lnTo>
                    <a:pt x="6218" y="7593"/>
                  </a:lnTo>
                  <a:close/>
                  <a:moveTo>
                    <a:pt x="18179" y="7575"/>
                  </a:moveTo>
                  <a:lnTo>
                    <a:pt x="18190" y="7578"/>
                  </a:lnTo>
                  <a:lnTo>
                    <a:pt x="18173" y="7642"/>
                  </a:lnTo>
                  <a:lnTo>
                    <a:pt x="18162" y="7639"/>
                  </a:lnTo>
                  <a:lnTo>
                    <a:pt x="18179" y="7575"/>
                  </a:lnTo>
                  <a:close/>
                  <a:moveTo>
                    <a:pt x="6209" y="7693"/>
                  </a:moveTo>
                  <a:lnTo>
                    <a:pt x="6210" y="7755"/>
                  </a:lnTo>
                  <a:lnTo>
                    <a:pt x="6198" y="7755"/>
                  </a:lnTo>
                  <a:lnTo>
                    <a:pt x="6197" y="7693"/>
                  </a:lnTo>
                  <a:close/>
                  <a:moveTo>
                    <a:pt x="17758" y="7774"/>
                  </a:moveTo>
                  <a:lnTo>
                    <a:pt x="17768" y="7777"/>
                  </a:lnTo>
                  <a:lnTo>
                    <a:pt x="17751" y="7840"/>
                  </a:lnTo>
                  <a:lnTo>
                    <a:pt x="17751" y="7840"/>
                  </a:lnTo>
                  <a:lnTo>
                    <a:pt x="17740" y="7836"/>
                  </a:lnTo>
                  <a:lnTo>
                    <a:pt x="17758" y="7774"/>
                  </a:lnTo>
                  <a:close/>
                  <a:moveTo>
                    <a:pt x="6038" y="7764"/>
                  </a:moveTo>
                  <a:lnTo>
                    <a:pt x="6041" y="7867"/>
                  </a:lnTo>
                  <a:lnTo>
                    <a:pt x="6023" y="7870"/>
                  </a:lnTo>
                  <a:lnTo>
                    <a:pt x="6007" y="7765"/>
                  </a:lnTo>
                  <a:lnTo>
                    <a:pt x="6038" y="7764"/>
                  </a:lnTo>
                  <a:close/>
                  <a:moveTo>
                    <a:pt x="17505" y="7842"/>
                  </a:moveTo>
                  <a:lnTo>
                    <a:pt x="17539" y="7853"/>
                  </a:lnTo>
                  <a:lnTo>
                    <a:pt x="17533" y="7874"/>
                  </a:lnTo>
                  <a:lnTo>
                    <a:pt x="17499" y="7862"/>
                  </a:lnTo>
                  <a:lnTo>
                    <a:pt x="17505" y="7842"/>
                  </a:lnTo>
                  <a:close/>
                  <a:moveTo>
                    <a:pt x="11061" y="7952"/>
                  </a:moveTo>
                  <a:lnTo>
                    <a:pt x="11076" y="7976"/>
                  </a:lnTo>
                  <a:lnTo>
                    <a:pt x="11061" y="8086"/>
                  </a:lnTo>
                  <a:cubicBezTo>
                    <a:pt x="11058" y="8082"/>
                    <a:pt x="11055" y="8077"/>
                    <a:pt x="11052" y="8070"/>
                  </a:cubicBezTo>
                  <a:lnTo>
                    <a:pt x="11052" y="8070"/>
                  </a:lnTo>
                  <a:cubicBezTo>
                    <a:pt x="11058" y="8126"/>
                    <a:pt x="11055" y="8167"/>
                    <a:pt x="11052" y="8210"/>
                  </a:cubicBezTo>
                  <a:lnTo>
                    <a:pt x="11039" y="8183"/>
                  </a:lnTo>
                  <a:lnTo>
                    <a:pt x="11052" y="8068"/>
                  </a:lnTo>
                  <a:lnTo>
                    <a:pt x="11061" y="8084"/>
                  </a:lnTo>
                  <a:cubicBezTo>
                    <a:pt x="11055" y="8029"/>
                    <a:pt x="11058" y="7990"/>
                    <a:pt x="11061" y="7952"/>
                  </a:cubicBezTo>
                  <a:close/>
                  <a:moveTo>
                    <a:pt x="6069" y="8207"/>
                  </a:moveTo>
                  <a:lnTo>
                    <a:pt x="6070" y="8227"/>
                  </a:lnTo>
                  <a:lnTo>
                    <a:pt x="6035" y="8227"/>
                  </a:lnTo>
                  <a:lnTo>
                    <a:pt x="6032" y="8207"/>
                  </a:lnTo>
                  <a:close/>
                  <a:moveTo>
                    <a:pt x="12278" y="8170"/>
                  </a:moveTo>
                  <a:lnTo>
                    <a:pt x="12279" y="8183"/>
                  </a:lnTo>
                  <a:cubicBezTo>
                    <a:pt x="12273" y="8226"/>
                    <a:pt x="12267" y="8267"/>
                    <a:pt x="12261" y="8308"/>
                  </a:cubicBezTo>
                  <a:lnTo>
                    <a:pt x="12260" y="8292"/>
                  </a:lnTo>
                  <a:lnTo>
                    <a:pt x="12278" y="8170"/>
                  </a:lnTo>
                  <a:close/>
                  <a:moveTo>
                    <a:pt x="11192" y="8335"/>
                  </a:moveTo>
                  <a:lnTo>
                    <a:pt x="11196" y="8371"/>
                  </a:lnTo>
                  <a:lnTo>
                    <a:pt x="11168" y="8418"/>
                  </a:lnTo>
                  <a:lnTo>
                    <a:pt x="11164" y="8380"/>
                  </a:lnTo>
                  <a:lnTo>
                    <a:pt x="11192" y="8335"/>
                  </a:lnTo>
                  <a:close/>
                  <a:moveTo>
                    <a:pt x="6285" y="8368"/>
                  </a:moveTo>
                  <a:lnTo>
                    <a:pt x="6291" y="8429"/>
                  </a:lnTo>
                  <a:lnTo>
                    <a:pt x="6279" y="8429"/>
                  </a:lnTo>
                  <a:lnTo>
                    <a:pt x="6273" y="8368"/>
                  </a:lnTo>
                  <a:close/>
                  <a:moveTo>
                    <a:pt x="17611" y="8489"/>
                  </a:moveTo>
                  <a:lnTo>
                    <a:pt x="17627" y="8491"/>
                  </a:lnTo>
                  <a:cubicBezTo>
                    <a:pt x="17621" y="8527"/>
                    <a:pt x="17614" y="8563"/>
                    <a:pt x="17606" y="8598"/>
                  </a:cubicBezTo>
                  <a:lnTo>
                    <a:pt x="17577" y="8591"/>
                  </a:lnTo>
                  <a:lnTo>
                    <a:pt x="17611" y="8489"/>
                  </a:lnTo>
                  <a:close/>
                  <a:moveTo>
                    <a:pt x="5906" y="8772"/>
                  </a:moveTo>
                  <a:lnTo>
                    <a:pt x="5907" y="8794"/>
                  </a:lnTo>
                  <a:lnTo>
                    <a:pt x="5872" y="8794"/>
                  </a:lnTo>
                  <a:lnTo>
                    <a:pt x="5870" y="8773"/>
                  </a:lnTo>
                  <a:lnTo>
                    <a:pt x="5906" y="8772"/>
                  </a:lnTo>
                  <a:close/>
                  <a:moveTo>
                    <a:pt x="17934" y="9083"/>
                  </a:moveTo>
                  <a:cubicBezTo>
                    <a:pt x="17931" y="9086"/>
                    <a:pt x="17927" y="9088"/>
                    <a:pt x="17924" y="9091"/>
                  </a:cubicBezTo>
                  <a:lnTo>
                    <a:pt x="17924" y="9091"/>
                  </a:lnTo>
                  <a:cubicBezTo>
                    <a:pt x="17928" y="9089"/>
                    <a:pt x="17932" y="9087"/>
                    <a:pt x="17934" y="9083"/>
                  </a:cubicBezTo>
                  <a:close/>
                  <a:moveTo>
                    <a:pt x="12205" y="8797"/>
                  </a:moveTo>
                  <a:lnTo>
                    <a:pt x="12205" y="8797"/>
                  </a:lnTo>
                  <a:cubicBezTo>
                    <a:pt x="12189" y="8932"/>
                    <a:pt x="12180" y="9007"/>
                    <a:pt x="12169" y="9108"/>
                  </a:cubicBezTo>
                  <a:cubicBezTo>
                    <a:pt x="12164" y="9041"/>
                    <a:pt x="12160" y="8988"/>
                    <a:pt x="12154" y="8894"/>
                  </a:cubicBezTo>
                  <a:cubicBezTo>
                    <a:pt x="12176" y="8860"/>
                    <a:pt x="12188" y="8835"/>
                    <a:pt x="12205" y="8797"/>
                  </a:cubicBezTo>
                  <a:close/>
                  <a:moveTo>
                    <a:pt x="5357" y="9094"/>
                  </a:moveTo>
                  <a:cubicBezTo>
                    <a:pt x="5358" y="9113"/>
                    <a:pt x="5364" y="9132"/>
                    <a:pt x="5367" y="9151"/>
                  </a:cubicBezTo>
                  <a:lnTo>
                    <a:pt x="5273" y="9156"/>
                  </a:lnTo>
                  <a:lnTo>
                    <a:pt x="5266" y="9123"/>
                  </a:lnTo>
                  <a:lnTo>
                    <a:pt x="5357" y="9094"/>
                  </a:lnTo>
                  <a:close/>
                  <a:moveTo>
                    <a:pt x="12510" y="9095"/>
                  </a:moveTo>
                  <a:lnTo>
                    <a:pt x="12506" y="9217"/>
                  </a:lnTo>
                  <a:lnTo>
                    <a:pt x="12497" y="9241"/>
                  </a:lnTo>
                  <a:cubicBezTo>
                    <a:pt x="12498" y="9200"/>
                    <a:pt x="12500" y="9160"/>
                    <a:pt x="12501" y="9119"/>
                  </a:cubicBezTo>
                  <a:lnTo>
                    <a:pt x="12510" y="9095"/>
                  </a:lnTo>
                  <a:close/>
                  <a:moveTo>
                    <a:pt x="17508" y="9223"/>
                  </a:moveTo>
                  <a:lnTo>
                    <a:pt x="17572" y="9251"/>
                  </a:lnTo>
                  <a:lnTo>
                    <a:pt x="17562" y="9282"/>
                  </a:lnTo>
                  <a:lnTo>
                    <a:pt x="17496" y="9254"/>
                  </a:lnTo>
                  <a:lnTo>
                    <a:pt x="17508" y="9223"/>
                  </a:lnTo>
                  <a:close/>
                  <a:moveTo>
                    <a:pt x="6279" y="9685"/>
                  </a:moveTo>
                  <a:lnTo>
                    <a:pt x="6284" y="9706"/>
                  </a:lnTo>
                  <a:lnTo>
                    <a:pt x="6248" y="9710"/>
                  </a:lnTo>
                  <a:lnTo>
                    <a:pt x="6245" y="9690"/>
                  </a:lnTo>
                  <a:lnTo>
                    <a:pt x="6279" y="9685"/>
                  </a:lnTo>
                  <a:close/>
                  <a:moveTo>
                    <a:pt x="12988" y="9545"/>
                  </a:moveTo>
                  <a:lnTo>
                    <a:pt x="12994" y="9578"/>
                  </a:lnTo>
                  <a:lnTo>
                    <a:pt x="12923" y="9809"/>
                  </a:lnTo>
                  <a:lnTo>
                    <a:pt x="12918" y="9740"/>
                  </a:lnTo>
                  <a:lnTo>
                    <a:pt x="12988" y="9545"/>
                  </a:lnTo>
                  <a:close/>
                  <a:moveTo>
                    <a:pt x="17202" y="9784"/>
                  </a:moveTo>
                  <a:lnTo>
                    <a:pt x="17206" y="9844"/>
                  </a:lnTo>
                  <a:lnTo>
                    <a:pt x="17206" y="9844"/>
                  </a:lnTo>
                  <a:cubicBezTo>
                    <a:pt x="17191" y="9835"/>
                    <a:pt x="17188" y="9818"/>
                    <a:pt x="17184" y="9798"/>
                  </a:cubicBezTo>
                  <a:lnTo>
                    <a:pt x="17202" y="9784"/>
                  </a:lnTo>
                  <a:close/>
                  <a:moveTo>
                    <a:pt x="17206" y="9844"/>
                  </a:moveTo>
                  <a:lnTo>
                    <a:pt x="17206" y="9846"/>
                  </a:lnTo>
                  <a:lnTo>
                    <a:pt x="17194" y="9854"/>
                  </a:lnTo>
                  <a:lnTo>
                    <a:pt x="17194" y="9853"/>
                  </a:lnTo>
                  <a:lnTo>
                    <a:pt x="17206" y="9844"/>
                  </a:lnTo>
                  <a:close/>
                  <a:moveTo>
                    <a:pt x="17195" y="9854"/>
                  </a:moveTo>
                  <a:cubicBezTo>
                    <a:pt x="17209" y="9862"/>
                    <a:pt x="17212" y="9881"/>
                    <a:pt x="17215" y="9899"/>
                  </a:cubicBezTo>
                  <a:lnTo>
                    <a:pt x="17199" y="9912"/>
                  </a:lnTo>
                  <a:lnTo>
                    <a:pt x="17195" y="9854"/>
                  </a:lnTo>
                  <a:close/>
                  <a:moveTo>
                    <a:pt x="17333" y="10004"/>
                  </a:moveTo>
                  <a:lnTo>
                    <a:pt x="17364" y="10019"/>
                  </a:lnTo>
                  <a:lnTo>
                    <a:pt x="17356" y="10040"/>
                  </a:lnTo>
                  <a:lnTo>
                    <a:pt x="17324" y="10025"/>
                  </a:lnTo>
                  <a:lnTo>
                    <a:pt x="17333" y="10004"/>
                  </a:lnTo>
                  <a:close/>
                  <a:moveTo>
                    <a:pt x="16120" y="10104"/>
                  </a:moveTo>
                  <a:lnTo>
                    <a:pt x="16131" y="10109"/>
                  </a:lnTo>
                  <a:lnTo>
                    <a:pt x="16107" y="10166"/>
                  </a:lnTo>
                  <a:lnTo>
                    <a:pt x="16097" y="10162"/>
                  </a:lnTo>
                  <a:lnTo>
                    <a:pt x="16120" y="10104"/>
                  </a:lnTo>
                  <a:close/>
                  <a:moveTo>
                    <a:pt x="17455" y="10281"/>
                  </a:moveTo>
                  <a:lnTo>
                    <a:pt x="17517" y="10284"/>
                  </a:lnTo>
                  <a:lnTo>
                    <a:pt x="17497" y="10338"/>
                  </a:lnTo>
                  <a:lnTo>
                    <a:pt x="17445" y="10312"/>
                  </a:lnTo>
                  <a:lnTo>
                    <a:pt x="17455" y="10281"/>
                  </a:lnTo>
                  <a:close/>
                  <a:moveTo>
                    <a:pt x="11904" y="10525"/>
                  </a:moveTo>
                  <a:cubicBezTo>
                    <a:pt x="11907" y="10556"/>
                    <a:pt x="11908" y="10586"/>
                    <a:pt x="11911" y="10616"/>
                  </a:cubicBezTo>
                  <a:cubicBezTo>
                    <a:pt x="11908" y="10634"/>
                    <a:pt x="11907" y="10650"/>
                    <a:pt x="11904" y="10668"/>
                  </a:cubicBezTo>
                  <a:lnTo>
                    <a:pt x="11896" y="10574"/>
                  </a:lnTo>
                  <a:cubicBezTo>
                    <a:pt x="11899" y="10558"/>
                    <a:pt x="11902" y="10540"/>
                    <a:pt x="11904" y="10525"/>
                  </a:cubicBezTo>
                  <a:close/>
                  <a:moveTo>
                    <a:pt x="16753" y="10705"/>
                  </a:moveTo>
                  <a:lnTo>
                    <a:pt x="16763" y="10709"/>
                  </a:lnTo>
                  <a:lnTo>
                    <a:pt x="16738" y="10768"/>
                  </a:lnTo>
                  <a:lnTo>
                    <a:pt x="16727" y="10762"/>
                  </a:lnTo>
                  <a:lnTo>
                    <a:pt x="16753" y="10705"/>
                  </a:lnTo>
                  <a:close/>
                  <a:moveTo>
                    <a:pt x="16928" y="11014"/>
                  </a:moveTo>
                  <a:lnTo>
                    <a:pt x="16938" y="11018"/>
                  </a:lnTo>
                  <a:lnTo>
                    <a:pt x="16913" y="11078"/>
                  </a:lnTo>
                  <a:cubicBezTo>
                    <a:pt x="16909" y="11077"/>
                    <a:pt x="16906" y="11075"/>
                    <a:pt x="16903" y="11073"/>
                  </a:cubicBezTo>
                  <a:lnTo>
                    <a:pt x="16928" y="11014"/>
                  </a:lnTo>
                  <a:close/>
                  <a:moveTo>
                    <a:pt x="17044" y="11246"/>
                  </a:moveTo>
                  <a:lnTo>
                    <a:pt x="17075" y="11264"/>
                  </a:lnTo>
                  <a:lnTo>
                    <a:pt x="17066" y="11283"/>
                  </a:lnTo>
                  <a:lnTo>
                    <a:pt x="17035" y="11267"/>
                  </a:lnTo>
                  <a:lnTo>
                    <a:pt x="17044" y="11246"/>
                  </a:lnTo>
                  <a:close/>
                  <a:moveTo>
                    <a:pt x="16903" y="11387"/>
                  </a:moveTo>
                  <a:lnTo>
                    <a:pt x="16965" y="11421"/>
                  </a:lnTo>
                  <a:lnTo>
                    <a:pt x="16952" y="11451"/>
                  </a:lnTo>
                  <a:lnTo>
                    <a:pt x="16888" y="11417"/>
                  </a:lnTo>
                  <a:lnTo>
                    <a:pt x="16903" y="11387"/>
                  </a:lnTo>
                  <a:close/>
                  <a:moveTo>
                    <a:pt x="16741" y="11476"/>
                  </a:moveTo>
                  <a:cubicBezTo>
                    <a:pt x="16775" y="11551"/>
                    <a:pt x="16799" y="11601"/>
                    <a:pt x="16824" y="11658"/>
                  </a:cubicBezTo>
                  <a:cubicBezTo>
                    <a:pt x="16780" y="11683"/>
                    <a:pt x="16741" y="11704"/>
                    <a:pt x="16691" y="11732"/>
                  </a:cubicBezTo>
                  <a:cubicBezTo>
                    <a:pt x="16707" y="11645"/>
                    <a:pt x="16721" y="11580"/>
                    <a:pt x="16741" y="11476"/>
                  </a:cubicBezTo>
                  <a:close/>
                  <a:moveTo>
                    <a:pt x="5831" y="11660"/>
                  </a:moveTo>
                  <a:cubicBezTo>
                    <a:pt x="5853" y="11705"/>
                    <a:pt x="5875" y="11751"/>
                    <a:pt x="5889" y="11783"/>
                  </a:cubicBezTo>
                  <a:cubicBezTo>
                    <a:pt x="5889" y="11783"/>
                    <a:pt x="5873" y="11786"/>
                    <a:pt x="5853" y="11791"/>
                  </a:cubicBezTo>
                  <a:cubicBezTo>
                    <a:pt x="5841" y="11752"/>
                    <a:pt x="5831" y="11717"/>
                    <a:pt x="5822" y="11682"/>
                  </a:cubicBezTo>
                  <a:lnTo>
                    <a:pt x="5831" y="11660"/>
                  </a:lnTo>
                  <a:close/>
                  <a:moveTo>
                    <a:pt x="15179" y="12185"/>
                  </a:moveTo>
                  <a:lnTo>
                    <a:pt x="15179" y="12185"/>
                  </a:lnTo>
                  <a:cubicBezTo>
                    <a:pt x="15147" y="12216"/>
                    <a:pt x="15122" y="12240"/>
                    <a:pt x="15100" y="12259"/>
                  </a:cubicBezTo>
                  <a:lnTo>
                    <a:pt x="15100" y="12259"/>
                  </a:lnTo>
                  <a:cubicBezTo>
                    <a:pt x="15104" y="12246"/>
                    <a:pt x="15109" y="12234"/>
                    <a:pt x="15114" y="12222"/>
                  </a:cubicBezTo>
                  <a:cubicBezTo>
                    <a:pt x="15118" y="12213"/>
                    <a:pt x="15135" y="12208"/>
                    <a:pt x="15179" y="12185"/>
                  </a:cubicBezTo>
                  <a:close/>
                  <a:moveTo>
                    <a:pt x="15108" y="12277"/>
                  </a:moveTo>
                  <a:cubicBezTo>
                    <a:pt x="15109" y="12277"/>
                    <a:pt x="15098" y="12292"/>
                    <a:pt x="15086" y="12307"/>
                  </a:cubicBezTo>
                  <a:lnTo>
                    <a:pt x="15086" y="12305"/>
                  </a:lnTo>
                  <a:cubicBezTo>
                    <a:pt x="15087" y="12303"/>
                    <a:pt x="15088" y="12300"/>
                    <a:pt x="15089" y="12297"/>
                  </a:cubicBezTo>
                  <a:lnTo>
                    <a:pt x="15089" y="12297"/>
                  </a:lnTo>
                  <a:cubicBezTo>
                    <a:pt x="15102" y="12283"/>
                    <a:pt x="15107" y="12277"/>
                    <a:pt x="15108" y="12277"/>
                  </a:cubicBezTo>
                  <a:close/>
                  <a:moveTo>
                    <a:pt x="15005" y="12277"/>
                  </a:moveTo>
                  <a:lnTo>
                    <a:pt x="15063" y="12290"/>
                  </a:lnTo>
                  <a:lnTo>
                    <a:pt x="15063" y="12290"/>
                  </a:lnTo>
                  <a:cubicBezTo>
                    <a:pt x="15033" y="12312"/>
                    <a:pt x="15016" y="12318"/>
                    <a:pt x="15005" y="12318"/>
                  </a:cubicBezTo>
                  <a:cubicBezTo>
                    <a:pt x="14998" y="12318"/>
                    <a:pt x="14993" y="12316"/>
                    <a:pt x="14988" y="12314"/>
                  </a:cubicBezTo>
                  <a:lnTo>
                    <a:pt x="15005" y="12277"/>
                  </a:lnTo>
                  <a:close/>
                  <a:moveTo>
                    <a:pt x="14899" y="12403"/>
                  </a:moveTo>
                  <a:cubicBezTo>
                    <a:pt x="14899" y="12403"/>
                    <a:pt x="14893" y="12407"/>
                    <a:pt x="14890" y="12408"/>
                  </a:cubicBezTo>
                  <a:lnTo>
                    <a:pt x="14890" y="12409"/>
                  </a:lnTo>
                  <a:lnTo>
                    <a:pt x="14890" y="12409"/>
                  </a:lnTo>
                  <a:cubicBezTo>
                    <a:pt x="14893" y="12407"/>
                    <a:pt x="14896" y="12405"/>
                    <a:pt x="14899" y="12403"/>
                  </a:cubicBezTo>
                  <a:close/>
                  <a:moveTo>
                    <a:pt x="16515" y="12447"/>
                  </a:moveTo>
                  <a:lnTo>
                    <a:pt x="16585" y="12460"/>
                  </a:lnTo>
                  <a:cubicBezTo>
                    <a:pt x="16580" y="12473"/>
                    <a:pt x="16573" y="12485"/>
                    <a:pt x="16572" y="12488"/>
                  </a:cubicBezTo>
                  <a:lnTo>
                    <a:pt x="16572" y="12488"/>
                  </a:lnTo>
                  <a:cubicBezTo>
                    <a:pt x="16559" y="12494"/>
                    <a:pt x="16549" y="12496"/>
                    <a:pt x="16539" y="12496"/>
                  </a:cubicBezTo>
                  <a:cubicBezTo>
                    <a:pt x="16524" y="12496"/>
                    <a:pt x="16511" y="12490"/>
                    <a:pt x="16498" y="12485"/>
                  </a:cubicBezTo>
                  <a:cubicBezTo>
                    <a:pt x="16503" y="12473"/>
                    <a:pt x="16509" y="12460"/>
                    <a:pt x="16515" y="12447"/>
                  </a:cubicBezTo>
                  <a:close/>
                  <a:moveTo>
                    <a:pt x="16010" y="12891"/>
                  </a:moveTo>
                  <a:lnTo>
                    <a:pt x="16060" y="12923"/>
                  </a:lnTo>
                  <a:lnTo>
                    <a:pt x="16048" y="12951"/>
                  </a:lnTo>
                  <a:lnTo>
                    <a:pt x="15987" y="12941"/>
                  </a:lnTo>
                  <a:lnTo>
                    <a:pt x="16010" y="12891"/>
                  </a:lnTo>
                  <a:close/>
                  <a:moveTo>
                    <a:pt x="15928" y="13131"/>
                  </a:moveTo>
                  <a:lnTo>
                    <a:pt x="15938" y="13138"/>
                  </a:lnTo>
                  <a:lnTo>
                    <a:pt x="15906" y="13196"/>
                  </a:lnTo>
                  <a:lnTo>
                    <a:pt x="15895" y="13188"/>
                  </a:lnTo>
                  <a:lnTo>
                    <a:pt x="15928" y="13131"/>
                  </a:lnTo>
                  <a:close/>
                  <a:moveTo>
                    <a:pt x="16009" y="13246"/>
                  </a:moveTo>
                  <a:lnTo>
                    <a:pt x="16009" y="13246"/>
                  </a:lnTo>
                  <a:cubicBezTo>
                    <a:pt x="15967" y="13321"/>
                    <a:pt x="15942" y="13365"/>
                    <a:pt x="15917" y="13409"/>
                  </a:cubicBezTo>
                  <a:cubicBezTo>
                    <a:pt x="15881" y="13360"/>
                    <a:pt x="15844" y="13312"/>
                    <a:pt x="15797" y="13250"/>
                  </a:cubicBezTo>
                  <a:cubicBezTo>
                    <a:pt x="15870" y="13249"/>
                    <a:pt x="15929" y="13247"/>
                    <a:pt x="16009" y="13246"/>
                  </a:cubicBezTo>
                  <a:close/>
                  <a:moveTo>
                    <a:pt x="15828" y="13531"/>
                  </a:moveTo>
                  <a:lnTo>
                    <a:pt x="15838" y="13538"/>
                  </a:lnTo>
                  <a:lnTo>
                    <a:pt x="15806" y="13594"/>
                  </a:lnTo>
                  <a:lnTo>
                    <a:pt x="15795" y="13588"/>
                  </a:lnTo>
                  <a:lnTo>
                    <a:pt x="15828" y="13531"/>
                  </a:lnTo>
                  <a:close/>
                  <a:moveTo>
                    <a:pt x="7784" y="13544"/>
                  </a:moveTo>
                  <a:lnTo>
                    <a:pt x="7809" y="13602"/>
                  </a:lnTo>
                  <a:lnTo>
                    <a:pt x="7798" y="13606"/>
                  </a:lnTo>
                  <a:lnTo>
                    <a:pt x="7774" y="13550"/>
                  </a:lnTo>
                  <a:lnTo>
                    <a:pt x="7784" y="13544"/>
                  </a:lnTo>
                  <a:close/>
                  <a:moveTo>
                    <a:pt x="15828" y="13793"/>
                  </a:moveTo>
                  <a:lnTo>
                    <a:pt x="15857" y="13812"/>
                  </a:lnTo>
                  <a:lnTo>
                    <a:pt x="15847" y="13831"/>
                  </a:lnTo>
                  <a:lnTo>
                    <a:pt x="15816" y="13812"/>
                  </a:lnTo>
                  <a:cubicBezTo>
                    <a:pt x="15820" y="13805"/>
                    <a:pt x="15825" y="13799"/>
                    <a:pt x="15828" y="13793"/>
                  </a:cubicBezTo>
                  <a:close/>
                  <a:moveTo>
                    <a:pt x="7829" y="13880"/>
                  </a:moveTo>
                  <a:lnTo>
                    <a:pt x="7839" y="13897"/>
                  </a:lnTo>
                  <a:lnTo>
                    <a:pt x="7805" y="13911"/>
                  </a:lnTo>
                  <a:lnTo>
                    <a:pt x="7796" y="13891"/>
                  </a:lnTo>
                  <a:lnTo>
                    <a:pt x="7829" y="13880"/>
                  </a:lnTo>
                  <a:close/>
                  <a:moveTo>
                    <a:pt x="7993" y="13994"/>
                  </a:moveTo>
                  <a:lnTo>
                    <a:pt x="8052" y="14081"/>
                  </a:lnTo>
                  <a:lnTo>
                    <a:pt x="8026" y="14096"/>
                  </a:lnTo>
                  <a:lnTo>
                    <a:pt x="7979" y="14005"/>
                  </a:lnTo>
                  <a:lnTo>
                    <a:pt x="7993" y="13994"/>
                  </a:lnTo>
                  <a:close/>
                  <a:moveTo>
                    <a:pt x="15183" y="14270"/>
                  </a:moveTo>
                  <a:lnTo>
                    <a:pt x="15196" y="14280"/>
                  </a:lnTo>
                  <a:lnTo>
                    <a:pt x="15130" y="14390"/>
                  </a:lnTo>
                  <a:cubicBezTo>
                    <a:pt x="15124" y="14387"/>
                    <a:pt x="15120" y="14383"/>
                    <a:pt x="15116" y="14380"/>
                  </a:cubicBezTo>
                  <a:lnTo>
                    <a:pt x="15183" y="14270"/>
                  </a:lnTo>
                  <a:close/>
                  <a:moveTo>
                    <a:pt x="15522" y="14377"/>
                  </a:moveTo>
                  <a:lnTo>
                    <a:pt x="15551" y="14398"/>
                  </a:lnTo>
                  <a:lnTo>
                    <a:pt x="15539" y="14415"/>
                  </a:lnTo>
                  <a:lnTo>
                    <a:pt x="15510" y="14396"/>
                  </a:lnTo>
                  <a:lnTo>
                    <a:pt x="15522" y="14377"/>
                  </a:lnTo>
                  <a:close/>
                  <a:moveTo>
                    <a:pt x="15249" y="14417"/>
                  </a:moveTo>
                  <a:lnTo>
                    <a:pt x="15307" y="14458"/>
                  </a:lnTo>
                  <a:lnTo>
                    <a:pt x="15289" y="14486"/>
                  </a:lnTo>
                  <a:lnTo>
                    <a:pt x="15232" y="14443"/>
                  </a:lnTo>
                  <a:lnTo>
                    <a:pt x="15249" y="14417"/>
                  </a:lnTo>
                  <a:close/>
                  <a:moveTo>
                    <a:pt x="13869" y="14481"/>
                  </a:moveTo>
                  <a:lnTo>
                    <a:pt x="13883" y="14492"/>
                  </a:lnTo>
                  <a:cubicBezTo>
                    <a:pt x="13849" y="14545"/>
                    <a:pt x="13813" y="14595"/>
                    <a:pt x="13780" y="14646"/>
                  </a:cubicBezTo>
                  <a:cubicBezTo>
                    <a:pt x="13774" y="14643"/>
                    <a:pt x="13769" y="14640"/>
                    <a:pt x="13765" y="14636"/>
                  </a:cubicBezTo>
                  <a:lnTo>
                    <a:pt x="13869" y="14481"/>
                  </a:lnTo>
                  <a:close/>
                  <a:moveTo>
                    <a:pt x="15352" y="14652"/>
                  </a:moveTo>
                  <a:lnTo>
                    <a:pt x="15410" y="14693"/>
                  </a:lnTo>
                  <a:lnTo>
                    <a:pt x="15392" y="14721"/>
                  </a:lnTo>
                  <a:lnTo>
                    <a:pt x="15335" y="14680"/>
                  </a:lnTo>
                  <a:lnTo>
                    <a:pt x="15352" y="14652"/>
                  </a:lnTo>
                  <a:close/>
                  <a:moveTo>
                    <a:pt x="15323" y="14539"/>
                  </a:moveTo>
                  <a:lnTo>
                    <a:pt x="15314" y="14645"/>
                  </a:lnTo>
                  <a:cubicBezTo>
                    <a:pt x="15241" y="14684"/>
                    <a:pt x="15166" y="14724"/>
                    <a:pt x="15058" y="14782"/>
                  </a:cubicBezTo>
                  <a:cubicBezTo>
                    <a:pt x="15110" y="14718"/>
                    <a:pt x="15135" y="14679"/>
                    <a:pt x="15163" y="14655"/>
                  </a:cubicBezTo>
                  <a:cubicBezTo>
                    <a:pt x="15216" y="14612"/>
                    <a:pt x="15270" y="14577"/>
                    <a:pt x="15323" y="14539"/>
                  </a:cubicBezTo>
                  <a:close/>
                  <a:moveTo>
                    <a:pt x="14642" y="14776"/>
                  </a:moveTo>
                  <a:lnTo>
                    <a:pt x="14671" y="14798"/>
                  </a:lnTo>
                  <a:cubicBezTo>
                    <a:pt x="14667" y="14804"/>
                    <a:pt x="14662" y="14809"/>
                    <a:pt x="14659" y="14815"/>
                  </a:cubicBezTo>
                  <a:lnTo>
                    <a:pt x="14632" y="14793"/>
                  </a:lnTo>
                  <a:lnTo>
                    <a:pt x="14642" y="14776"/>
                  </a:lnTo>
                  <a:close/>
                  <a:moveTo>
                    <a:pt x="15169" y="14924"/>
                  </a:moveTo>
                  <a:cubicBezTo>
                    <a:pt x="15198" y="14933"/>
                    <a:pt x="15213" y="14937"/>
                    <a:pt x="15236" y="14945"/>
                  </a:cubicBezTo>
                  <a:cubicBezTo>
                    <a:pt x="15219" y="14982"/>
                    <a:pt x="15202" y="15014"/>
                    <a:pt x="15152" y="15115"/>
                  </a:cubicBezTo>
                  <a:cubicBezTo>
                    <a:pt x="15160" y="15020"/>
                    <a:pt x="15164" y="14983"/>
                    <a:pt x="15169" y="14924"/>
                  </a:cubicBezTo>
                  <a:close/>
                  <a:moveTo>
                    <a:pt x="15048" y="15217"/>
                  </a:moveTo>
                  <a:lnTo>
                    <a:pt x="15048" y="15217"/>
                  </a:lnTo>
                  <a:cubicBezTo>
                    <a:pt x="15015" y="15314"/>
                    <a:pt x="14988" y="15401"/>
                    <a:pt x="14954" y="15499"/>
                  </a:cubicBezTo>
                  <a:cubicBezTo>
                    <a:pt x="14989" y="15494"/>
                    <a:pt x="15020" y="15489"/>
                    <a:pt x="15052" y="15485"/>
                  </a:cubicBezTo>
                  <a:lnTo>
                    <a:pt x="15052" y="15485"/>
                  </a:lnTo>
                  <a:cubicBezTo>
                    <a:pt x="15020" y="15557"/>
                    <a:pt x="14997" y="15578"/>
                    <a:pt x="14980" y="15578"/>
                  </a:cubicBezTo>
                  <a:cubicBezTo>
                    <a:pt x="14956" y="15578"/>
                    <a:pt x="14943" y="15536"/>
                    <a:pt x="14934" y="15536"/>
                  </a:cubicBezTo>
                  <a:cubicBezTo>
                    <a:pt x="14930" y="15536"/>
                    <a:pt x="14926" y="15548"/>
                    <a:pt x="14923" y="15583"/>
                  </a:cubicBezTo>
                  <a:cubicBezTo>
                    <a:pt x="14899" y="15452"/>
                    <a:pt x="14921" y="15330"/>
                    <a:pt x="15048" y="15217"/>
                  </a:cubicBezTo>
                  <a:close/>
                  <a:moveTo>
                    <a:pt x="8800" y="15644"/>
                  </a:moveTo>
                  <a:lnTo>
                    <a:pt x="8832" y="15695"/>
                  </a:lnTo>
                  <a:lnTo>
                    <a:pt x="8822" y="15703"/>
                  </a:lnTo>
                  <a:lnTo>
                    <a:pt x="8789" y="15650"/>
                  </a:lnTo>
                  <a:lnTo>
                    <a:pt x="8800" y="15644"/>
                  </a:lnTo>
                  <a:close/>
                  <a:moveTo>
                    <a:pt x="14364" y="15872"/>
                  </a:moveTo>
                  <a:lnTo>
                    <a:pt x="14392" y="15895"/>
                  </a:lnTo>
                  <a:lnTo>
                    <a:pt x="14378" y="15913"/>
                  </a:lnTo>
                  <a:lnTo>
                    <a:pt x="14352" y="15891"/>
                  </a:lnTo>
                  <a:lnTo>
                    <a:pt x="14364" y="15872"/>
                  </a:lnTo>
                  <a:close/>
                  <a:moveTo>
                    <a:pt x="14530" y="16013"/>
                  </a:moveTo>
                  <a:lnTo>
                    <a:pt x="14589" y="16029"/>
                  </a:lnTo>
                  <a:lnTo>
                    <a:pt x="14559" y="16078"/>
                  </a:lnTo>
                  <a:lnTo>
                    <a:pt x="14514" y="16039"/>
                  </a:lnTo>
                  <a:lnTo>
                    <a:pt x="14530" y="16013"/>
                  </a:lnTo>
                  <a:close/>
                  <a:moveTo>
                    <a:pt x="14124" y="16163"/>
                  </a:moveTo>
                  <a:lnTo>
                    <a:pt x="14112" y="16220"/>
                  </a:lnTo>
                  <a:cubicBezTo>
                    <a:pt x="14100" y="16209"/>
                    <a:pt x="14102" y="16189"/>
                    <a:pt x="14103" y="16172"/>
                  </a:cubicBezTo>
                  <a:lnTo>
                    <a:pt x="14124" y="16163"/>
                  </a:lnTo>
                  <a:close/>
                  <a:moveTo>
                    <a:pt x="14099" y="16226"/>
                  </a:moveTo>
                  <a:cubicBezTo>
                    <a:pt x="14111" y="16238"/>
                    <a:pt x="14109" y="16257"/>
                    <a:pt x="14108" y="16275"/>
                  </a:cubicBezTo>
                  <a:lnTo>
                    <a:pt x="14086" y="16285"/>
                  </a:lnTo>
                  <a:cubicBezTo>
                    <a:pt x="14090" y="16266"/>
                    <a:pt x="14095" y="16245"/>
                    <a:pt x="14099" y="16226"/>
                  </a:cubicBezTo>
                  <a:close/>
                  <a:moveTo>
                    <a:pt x="14137" y="16538"/>
                  </a:moveTo>
                  <a:lnTo>
                    <a:pt x="14165" y="16562"/>
                  </a:lnTo>
                  <a:lnTo>
                    <a:pt x="14152" y="16579"/>
                  </a:lnTo>
                  <a:lnTo>
                    <a:pt x="14124" y="16556"/>
                  </a:lnTo>
                  <a:lnTo>
                    <a:pt x="14137" y="16538"/>
                  </a:lnTo>
                  <a:close/>
                  <a:moveTo>
                    <a:pt x="9766" y="16550"/>
                  </a:moveTo>
                  <a:lnTo>
                    <a:pt x="9806" y="16596"/>
                  </a:lnTo>
                  <a:lnTo>
                    <a:pt x="9797" y="16603"/>
                  </a:lnTo>
                  <a:lnTo>
                    <a:pt x="9757" y="16556"/>
                  </a:lnTo>
                  <a:lnTo>
                    <a:pt x="9766" y="16550"/>
                  </a:lnTo>
                  <a:close/>
                  <a:moveTo>
                    <a:pt x="9388" y="16688"/>
                  </a:moveTo>
                  <a:lnTo>
                    <a:pt x="9401" y="16704"/>
                  </a:lnTo>
                  <a:lnTo>
                    <a:pt x="9372" y="16725"/>
                  </a:lnTo>
                  <a:lnTo>
                    <a:pt x="9359" y="16709"/>
                  </a:lnTo>
                  <a:lnTo>
                    <a:pt x="9388" y="16688"/>
                  </a:lnTo>
                  <a:close/>
                  <a:moveTo>
                    <a:pt x="8766" y="16696"/>
                  </a:moveTo>
                  <a:lnTo>
                    <a:pt x="8804" y="16749"/>
                  </a:lnTo>
                  <a:lnTo>
                    <a:pt x="8794" y="16754"/>
                  </a:lnTo>
                  <a:lnTo>
                    <a:pt x="8755" y="16701"/>
                  </a:lnTo>
                  <a:lnTo>
                    <a:pt x="8766" y="16696"/>
                  </a:lnTo>
                  <a:close/>
                  <a:moveTo>
                    <a:pt x="13915" y="16794"/>
                  </a:moveTo>
                  <a:lnTo>
                    <a:pt x="13908" y="16834"/>
                  </a:lnTo>
                  <a:cubicBezTo>
                    <a:pt x="13925" y="16818"/>
                    <a:pt x="13943" y="16809"/>
                    <a:pt x="13959" y="16800"/>
                  </a:cubicBezTo>
                  <a:lnTo>
                    <a:pt x="13961" y="16800"/>
                  </a:lnTo>
                  <a:lnTo>
                    <a:pt x="13956" y="16824"/>
                  </a:lnTo>
                  <a:lnTo>
                    <a:pt x="13906" y="16841"/>
                  </a:lnTo>
                  <a:lnTo>
                    <a:pt x="13909" y="16825"/>
                  </a:lnTo>
                  <a:lnTo>
                    <a:pt x="13909" y="16825"/>
                  </a:lnTo>
                  <a:cubicBezTo>
                    <a:pt x="13884" y="16863"/>
                    <a:pt x="13858" y="16893"/>
                    <a:pt x="13825" y="16932"/>
                  </a:cubicBezTo>
                  <a:cubicBezTo>
                    <a:pt x="13808" y="16913"/>
                    <a:pt x="13796" y="16899"/>
                    <a:pt x="13780" y="16879"/>
                  </a:cubicBezTo>
                  <a:cubicBezTo>
                    <a:pt x="13833" y="16846"/>
                    <a:pt x="13874" y="16821"/>
                    <a:pt x="13915" y="16794"/>
                  </a:cubicBezTo>
                  <a:close/>
                  <a:moveTo>
                    <a:pt x="9782" y="17094"/>
                  </a:moveTo>
                  <a:lnTo>
                    <a:pt x="9796" y="17110"/>
                  </a:lnTo>
                  <a:lnTo>
                    <a:pt x="9766" y="17133"/>
                  </a:lnTo>
                  <a:lnTo>
                    <a:pt x="9753" y="17116"/>
                  </a:lnTo>
                  <a:lnTo>
                    <a:pt x="9782" y="17094"/>
                  </a:lnTo>
                  <a:close/>
                  <a:moveTo>
                    <a:pt x="13410" y="17112"/>
                  </a:moveTo>
                  <a:lnTo>
                    <a:pt x="13437" y="17137"/>
                  </a:lnTo>
                  <a:lnTo>
                    <a:pt x="13422" y="17153"/>
                  </a:lnTo>
                  <a:lnTo>
                    <a:pt x="13397" y="17130"/>
                  </a:lnTo>
                  <a:lnTo>
                    <a:pt x="13410" y="17112"/>
                  </a:lnTo>
                  <a:close/>
                  <a:moveTo>
                    <a:pt x="13738" y="17052"/>
                  </a:moveTo>
                  <a:cubicBezTo>
                    <a:pt x="13756" y="17059"/>
                    <a:pt x="13771" y="17066"/>
                    <a:pt x="13788" y="17074"/>
                  </a:cubicBezTo>
                  <a:cubicBezTo>
                    <a:pt x="13765" y="17133"/>
                    <a:pt x="13741" y="17170"/>
                    <a:pt x="13712" y="17170"/>
                  </a:cubicBezTo>
                  <a:cubicBezTo>
                    <a:pt x="13698" y="17170"/>
                    <a:pt x="13682" y="17162"/>
                    <a:pt x="13665" y="17143"/>
                  </a:cubicBezTo>
                  <a:cubicBezTo>
                    <a:pt x="13697" y="17103"/>
                    <a:pt x="13715" y="17080"/>
                    <a:pt x="13738" y="17052"/>
                  </a:cubicBezTo>
                  <a:close/>
                  <a:moveTo>
                    <a:pt x="13313" y="17184"/>
                  </a:moveTo>
                  <a:lnTo>
                    <a:pt x="13356" y="17225"/>
                  </a:lnTo>
                  <a:lnTo>
                    <a:pt x="13337" y="17252"/>
                  </a:lnTo>
                  <a:lnTo>
                    <a:pt x="13279" y="17231"/>
                  </a:lnTo>
                  <a:lnTo>
                    <a:pt x="13313" y="17184"/>
                  </a:lnTo>
                  <a:close/>
                  <a:moveTo>
                    <a:pt x="13474" y="17265"/>
                  </a:moveTo>
                  <a:lnTo>
                    <a:pt x="13531" y="17286"/>
                  </a:lnTo>
                  <a:lnTo>
                    <a:pt x="13499" y="17331"/>
                  </a:lnTo>
                  <a:lnTo>
                    <a:pt x="13456" y="17291"/>
                  </a:lnTo>
                  <a:lnTo>
                    <a:pt x="13474" y="17265"/>
                  </a:lnTo>
                  <a:close/>
                  <a:moveTo>
                    <a:pt x="13194" y="17278"/>
                  </a:moveTo>
                  <a:lnTo>
                    <a:pt x="13194" y="17278"/>
                  </a:lnTo>
                  <a:cubicBezTo>
                    <a:pt x="13188" y="17350"/>
                    <a:pt x="13184" y="17396"/>
                    <a:pt x="13178" y="17464"/>
                  </a:cubicBezTo>
                  <a:cubicBezTo>
                    <a:pt x="13126" y="17405"/>
                    <a:pt x="13126" y="17405"/>
                    <a:pt x="13194" y="17278"/>
                  </a:cubicBezTo>
                  <a:close/>
                  <a:moveTo>
                    <a:pt x="13353" y="17480"/>
                  </a:moveTo>
                  <a:lnTo>
                    <a:pt x="13362" y="17487"/>
                  </a:lnTo>
                  <a:lnTo>
                    <a:pt x="13318" y="17537"/>
                  </a:lnTo>
                  <a:lnTo>
                    <a:pt x="13310" y="17528"/>
                  </a:lnTo>
                  <a:lnTo>
                    <a:pt x="13353" y="17480"/>
                  </a:lnTo>
                  <a:close/>
                  <a:moveTo>
                    <a:pt x="8576" y="1384"/>
                  </a:moveTo>
                  <a:cubicBezTo>
                    <a:pt x="8589" y="1402"/>
                    <a:pt x="8607" y="1429"/>
                    <a:pt x="8633" y="1467"/>
                  </a:cubicBezTo>
                  <a:cubicBezTo>
                    <a:pt x="8637" y="1468"/>
                    <a:pt x="8642" y="1469"/>
                    <a:pt x="8646" y="1469"/>
                  </a:cubicBezTo>
                  <a:cubicBezTo>
                    <a:pt x="8650" y="1469"/>
                    <a:pt x="8654" y="1468"/>
                    <a:pt x="8659" y="1468"/>
                  </a:cubicBezTo>
                  <a:cubicBezTo>
                    <a:pt x="8665" y="1468"/>
                    <a:pt x="8672" y="1469"/>
                    <a:pt x="8679" y="1471"/>
                  </a:cubicBezTo>
                  <a:cubicBezTo>
                    <a:pt x="8697" y="1483"/>
                    <a:pt x="8713" y="1495"/>
                    <a:pt x="8722" y="1514"/>
                  </a:cubicBezTo>
                  <a:cubicBezTo>
                    <a:pt x="8745" y="1561"/>
                    <a:pt x="8797" y="1539"/>
                    <a:pt x="8835" y="1583"/>
                  </a:cubicBezTo>
                  <a:cubicBezTo>
                    <a:pt x="8873" y="1627"/>
                    <a:pt x="8922" y="1639"/>
                    <a:pt x="8960" y="1699"/>
                  </a:cubicBezTo>
                  <a:cubicBezTo>
                    <a:pt x="9004" y="1760"/>
                    <a:pt x="9058" y="1789"/>
                    <a:pt x="9122" y="1832"/>
                  </a:cubicBezTo>
                  <a:cubicBezTo>
                    <a:pt x="9172" y="1870"/>
                    <a:pt x="9214" y="1930"/>
                    <a:pt x="9273" y="1992"/>
                  </a:cubicBezTo>
                  <a:cubicBezTo>
                    <a:pt x="9275" y="2004"/>
                    <a:pt x="9272" y="2036"/>
                    <a:pt x="9285" y="2058"/>
                  </a:cubicBezTo>
                  <a:cubicBezTo>
                    <a:pt x="9350" y="2161"/>
                    <a:pt x="9423" y="2254"/>
                    <a:pt x="9490" y="2360"/>
                  </a:cubicBezTo>
                  <a:cubicBezTo>
                    <a:pt x="9551" y="2472"/>
                    <a:pt x="9616" y="2581"/>
                    <a:pt x="9662" y="2704"/>
                  </a:cubicBezTo>
                  <a:cubicBezTo>
                    <a:pt x="9671" y="2728"/>
                    <a:pt x="9700" y="2745"/>
                    <a:pt x="9718" y="2765"/>
                  </a:cubicBezTo>
                  <a:cubicBezTo>
                    <a:pt x="9713" y="2790"/>
                    <a:pt x="9710" y="2804"/>
                    <a:pt x="9709" y="2817"/>
                  </a:cubicBezTo>
                  <a:cubicBezTo>
                    <a:pt x="9734" y="2840"/>
                    <a:pt x="9757" y="2862"/>
                    <a:pt x="9782" y="2885"/>
                  </a:cubicBezTo>
                  <a:cubicBezTo>
                    <a:pt x="9781" y="2926"/>
                    <a:pt x="9771" y="2959"/>
                    <a:pt x="9781" y="2988"/>
                  </a:cubicBezTo>
                  <a:cubicBezTo>
                    <a:pt x="9801" y="3050"/>
                    <a:pt x="9824" y="3119"/>
                    <a:pt x="9851" y="3181"/>
                  </a:cubicBezTo>
                  <a:cubicBezTo>
                    <a:pt x="9881" y="3246"/>
                    <a:pt x="9944" y="3321"/>
                    <a:pt x="9944" y="3365"/>
                  </a:cubicBezTo>
                  <a:cubicBezTo>
                    <a:pt x="9943" y="3443"/>
                    <a:pt x="9953" y="3478"/>
                    <a:pt x="10006" y="3527"/>
                  </a:cubicBezTo>
                  <a:cubicBezTo>
                    <a:pt x="10024" y="3543"/>
                    <a:pt x="10037" y="3599"/>
                    <a:pt x="10043" y="3635"/>
                  </a:cubicBezTo>
                  <a:cubicBezTo>
                    <a:pt x="10047" y="3662"/>
                    <a:pt x="10037" y="3688"/>
                    <a:pt x="10034" y="3719"/>
                  </a:cubicBezTo>
                  <a:cubicBezTo>
                    <a:pt x="10071" y="3730"/>
                    <a:pt x="10093" y="3736"/>
                    <a:pt x="10113" y="3741"/>
                  </a:cubicBezTo>
                  <a:cubicBezTo>
                    <a:pt x="10103" y="3802"/>
                    <a:pt x="10093" y="3856"/>
                    <a:pt x="10082" y="3921"/>
                  </a:cubicBezTo>
                  <a:cubicBezTo>
                    <a:pt x="10130" y="3947"/>
                    <a:pt x="10160" y="3967"/>
                    <a:pt x="10199" y="3989"/>
                  </a:cubicBezTo>
                  <a:cubicBezTo>
                    <a:pt x="10171" y="4139"/>
                    <a:pt x="10244" y="4277"/>
                    <a:pt x="10271" y="4421"/>
                  </a:cubicBezTo>
                  <a:cubicBezTo>
                    <a:pt x="10299" y="4571"/>
                    <a:pt x="10353" y="4698"/>
                    <a:pt x="10438" y="4804"/>
                  </a:cubicBezTo>
                  <a:cubicBezTo>
                    <a:pt x="10425" y="4842"/>
                    <a:pt x="10412" y="4882"/>
                    <a:pt x="10403" y="4908"/>
                  </a:cubicBezTo>
                  <a:cubicBezTo>
                    <a:pt x="10450" y="5043"/>
                    <a:pt x="10496" y="5173"/>
                    <a:pt x="10534" y="5285"/>
                  </a:cubicBezTo>
                  <a:cubicBezTo>
                    <a:pt x="10533" y="5332"/>
                    <a:pt x="10531" y="5369"/>
                    <a:pt x="10530" y="5407"/>
                  </a:cubicBezTo>
                  <a:cubicBezTo>
                    <a:pt x="10564" y="5426"/>
                    <a:pt x="10590" y="5442"/>
                    <a:pt x="10627" y="5463"/>
                  </a:cubicBezTo>
                  <a:cubicBezTo>
                    <a:pt x="10602" y="5483"/>
                    <a:pt x="10584" y="5498"/>
                    <a:pt x="10556" y="5523"/>
                  </a:cubicBezTo>
                  <a:cubicBezTo>
                    <a:pt x="10583" y="5626"/>
                    <a:pt x="10612" y="5735"/>
                    <a:pt x="10642" y="5850"/>
                  </a:cubicBezTo>
                  <a:cubicBezTo>
                    <a:pt x="10634" y="5856"/>
                    <a:pt x="10617" y="5872"/>
                    <a:pt x="10592" y="5894"/>
                  </a:cubicBezTo>
                  <a:cubicBezTo>
                    <a:pt x="10612" y="5957"/>
                    <a:pt x="10633" y="6019"/>
                    <a:pt x="10647" y="6063"/>
                  </a:cubicBezTo>
                  <a:cubicBezTo>
                    <a:pt x="10647" y="6112"/>
                    <a:pt x="10671" y="6270"/>
                    <a:pt x="10687" y="6376"/>
                  </a:cubicBezTo>
                  <a:cubicBezTo>
                    <a:pt x="10706" y="6509"/>
                    <a:pt x="10727" y="6646"/>
                    <a:pt x="10755" y="6774"/>
                  </a:cubicBezTo>
                  <a:cubicBezTo>
                    <a:pt x="10777" y="6875"/>
                    <a:pt x="10814" y="6958"/>
                    <a:pt x="10836" y="7055"/>
                  </a:cubicBezTo>
                  <a:cubicBezTo>
                    <a:pt x="10864" y="7178"/>
                    <a:pt x="10877" y="7324"/>
                    <a:pt x="10900" y="7453"/>
                  </a:cubicBezTo>
                  <a:cubicBezTo>
                    <a:pt x="10922" y="7567"/>
                    <a:pt x="10951" y="7668"/>
                    <a:pt x="10952" y="7671"/>
                  </a:cubicBezTo>
                  <a:lnTo>
                    <a:pt x="10952" y="7671"/>
                  </a:lnTo>
                  <a:cubicBezTo>
                    <a:pt x="10968" y="7839"/>
                    <a:pt x="10983" y="7986"/>
                    <a:pt x="10995" y="8111"/>
                  </a:cubicBezTo>
                  <a:cubicBezTo>
                    <a:pt x="11003" y="8242"/>
                    <a:pt x="11015" y="8348"/>
                    <a:pt x="11034" y="8411"/>
                  </a:cubicBezTo>
                  <a:cubicBezTo>
                    <a:pt x="11096" y="8626"/>
                    <a:pt x="11117" y="8870"/>
                    <a:pt x="11143" y="9141"/>
                  </a:cubicBezTo>
                  <a:cubicBezTo>
                    <a:pt x="11168" y="9372"/>
                    <a:pt x="11177" y="9687"/>
                    <a:pt x="11214" y="9847"/>
                  </a:cubicBezTo>
                  <a:cubicBezTo>
                    <a:pt x="11258" y="10052"/>
                    <a:pt x="11237" y="10377"/>
                    <a:pt x="11271" y="10584"/>
                  </a:cubicBezTo>
                  <a:cubicBezTo>
                    <a:pt x="11289" y="10687"/>
                    <a:pt x="11295" y="10878"/>
                    <a:pt x="11315" y="10942"/>
                  </a:cubicBezTo>
                  <a:cubicBezTo>
                    <a:pt x="11362" y="11089"/>
                    <a:pt x="11374" y="11336"/>
                    <a:pt x="11382" y="11639"/>
                  </a:cubicBezTo>
                  <a:cubicBezTo>
                    <a:pt x="11383" y="11698"/>
                    <a:pt x="11384" y="11791"/>
                    <a:pt x="11390" y="11802"/>
                  </a:cubicBezTo>
                  <a:cubicBezTo>
                    <a:pt x="11449" y="11919"/>
                    <a:pt x="11437" y="12294"/>
                    <a:pt x="11442" y="12670"/>
                  </a:cubicBezTo>
                  <a:cubicBezTo>
                    <a:pt x="11449" y="12669"/>
                    <a:pt x="11456" y="12668"/>
                    <a:pt x="11463" y="12668"/>
                  </a:cubicBezTo>
                  <a:cubicBezTo>
                    <a:pt x="11516" y="12668"/>
                    <a:pt x="11555" y="12739"/>
                    <a:pt x="11527" y="13353"/>
                  </a:cubicBezTo>
                  <a:cubicBezTo>
                    <a:pt x="11531" y="13351"/>
                    <a:pt x="11534" y="13350"/>
                    <a:pt x="11537" y="13350"/>
                  </a:cubicBezTo>
                  <a:cubicBezTo>
                    <a:pt x="11563" y="13350"/>
                    <a:pt x="11578" y="13414"/>
                    <a:pt x="11585" y="13507"/>
                  </a:cubicBezTo>
                  <a:cubicBezTo>
                    <a:pt x="11593" y="13607"/>
                    <a:pt x="11592" y="13774"/>
                    <a:pt x="11590" y="13883"/>
                  </a:cubicBezTo>
                  <a:lnTo>
                    <a:pt x="11615" y="14003"/>
                  </a:lnTo>
                  <a:lnTo>
                    <a:pt x="11771" y="13496"/>
                  </a:lnTo>
                  <a:cubicBezTo>
                    <a:pt x="11844" y="13256"/>
                    <a:pt x="11916" y="13019"/>
                    <a:pt x="11985" y="12785"/>
                  </a:cubicBezTo>
                  <a:cubicBezTo>
                    <a:pt x="11986" y="12869"/>
                    <a:pt x="11986" y="12932"/>
                    <a:pt x="11988" y="13003"/>
                  </a:cubicBezTo>
                  <a:cubicBezTo>
                    <a:pt x="12035" y="12784"/>
                    <a:pt x="12076" y="12588"/>
                    <a:pt x="12100" y="12482"/>
                  </a:cubicBezTo>
                  <a:cubicBezTo>
                    <a:pt x="12205" y="12208"/>
                    <a:pt x="12300" y="11952"/>
                    <a:pt x="12394" y="11727"/>
                  </a:cubicBezTo>
                  <a:cubicBezTo>
                    <a:pt x="12491" y="11490"/>
                    <a:pt x="12586" y="11064"/>
                    <a:pt x="12682" y="10874"/>
                  </a:cubicBezTo>
                  <a:cubicBezTo>
                    <a:pt x="12691" y="10786"/>
                    <a:pt x="12701" y="10697"/>
                    <a:pt x="12709" y="10622"/>
                  </a:cubicBezTo>
                  <a:cubicBezTo>
                    <a:pt x="12776" y="10400"/>
                    <a:pt x="12854" y="10265"/>
                    <a:pt x="12893" y="10009"/>
                  </a:cubicBezTo>
                  <a:cubicBezTo>
                    <a:pt x="12944" y="9925"/>
                    <a:pt x="12994" y="9843"/>
                    <a:pt x="13031" y="9782"/>
                  </a:cubicBezTo>
                  <a:cubicBezTo>
                    <a:pt x="13091" y="9566"/>
                    <a:pt x="13140" y="9398"/>
                    <a:pt x="13181" y="9269"/>
                  </a:cubicBezTo>
                  <a:cubicBezTo>
                    <a:pt x="13184" y="9198"/>
                    <a:pt x="13184" y="9153"/>
                    <a:pt x="13187" y="9073"/>
                  </a:cubicBezTo>
                  <a:cubicBezTo>
                    <a:pt x="13228" y="9008"/>
                    <a:pt x="13260" y="8957"/>
                    <a:pt x="13294" y="8904"/>
                  </a:cubicBezTo>
                  <a:cubicBezTo>
                    <a:pt x="13313" y="8826"/>
                    <a:pt x="13338" y="8730"/>
                    <a:pt x="13366" y="8629"/>
                  </a:cubicBezTo>
                  <a:cubicBezTo>
                    <a:pt x="13396" y="8639"/>
                    <a:pt x="13418" y="8645"/>
                    <a:pt x="13459" y="8655"/>
                  </a:cubicBezTo>
                  <a:cubicBezTo>
                    <a:pt x="13477" y="8516"/>
                    <a:pt x="13490" y="8408"/>
                    <a:pt x="13503" y="8301"/>
                  </a:cubicBezTo>
                  <a:cubicBezTo>
                    <a:pt x="13556" y="8229"/>
                    <a:pt x="13591" y="8171"/>
                    <a:pt x="13634" y="8117"/>
                  </a:cubicBezTo>
                  <a:cubicBezTo>
                    <a:pt x="13690" y="7918"/>
                    <a:pt x="13738" y="7723"/>
                    <a:pt x="13840" y="7646"/>
                  </a:cubicBezTo>
                  <a:cubicBezTo>
                    <a:pt x="13869" y="7550"/>
                    <a:pt x="13908" y="7464"/>
                    <a:pt x="13925" y="7392"/>
                  </a:cubicBezTo>
                  <a:cubicBezTo>
                    <a:pt x="13939" y="7330"/>
                    <a:pt x="13930" y="7286"/>
                    <a:pt x="13930" y="7225"/>
                  </a:cubicBezTo>
                  <a:cubicBezTo>
                    <a:pt x="13964" y="7221"/>
                    <a:pt x="13987" y="7216"/>
                    <a:pt x="14025" y="7212"/>
                  </a:cubicBezTo>
                  <a:cubicBezTo>
                    <a:pt x="14050" y="7136"/>
                    <a:pt x="14075" y="7061"/>
                    <a:pt x="14106" y="6971"/>
                  </a:cubicBezTo>
                  <a:cubicBezTo>
                    <a:pt x="14136" y="6934"/>
                    <a:pt x="14177" y="6882"/>
                    <a:pt x="14215" y="6835"/>
                  </a:cubicBezTo>
                  <a:cubicBezTo>
                    <a:pt x="14230" y="6769"/>
                    <a:pt x="14239" y="6728"/>
                    <a:pt x="14248" y="6685"/>
                  </a:cubicBezTo>
                  <a:cubicBezTo>
                    <a:pt x="14273" y="6654"/>
                    <a:pt x="14305" y="6606"/>
                    <a:pt x="14320" y="6591"/>
                  </a:cubicBezTo>
                  <a:cubicBezTo>
                    <a:pt x="14334" y="6574"/>
                    <a:pt x="14349" y="6556"/>
                    <a:pt x="14362" y="6538"/>
                  </a:cubicBezTo>
                  <a:cubicBezTo>
                    <a:pt x="14389" y="6503"/>
                    <a:pt x="14411" y="6466"/>
                    <a:pt x="14431" y="6428"/>
                  </a:cubicBezTo>
                  <a:cubicBezTo>
                    <a:pt x="14471" y="6348"/>
                    <a:pt x="14499" y="6256"/>
                    <a:pt x="14527" y="6128"/>
                  </a:cubicBezTo>
                  <a:lnTo>
                    <a:pt x="14527" y="6128"/>
                  </a:lnTo>
                  <a:cubicBezTo>
                    <a:pt x="14511" y="6141"/>
                    <a:pt x="14496" y="6150"/>
                    <a:pt x="14481" y="6160"/>
                  </a:cubicBezTo>
                  <a:lnTo>
                    <a:pt x="14481" y="6137"/>
                  </a:lnTo>
                  <a:lnTo>
                    <a:pt x="14527" y="6116"/>
                  </a:lnTo>
                  <a:cubicBezTo>
                    <a:pt x="14527" y="6122"/>
                    <a:pt x="14527" y="6125"/>
                    <a:pt x="14527" y="6128"/>
                  </a:cubicBezTo>
                  <a:cubicBezTo>
                    <a:pt x="14574" y="6020"/>
                    <a:pt x="14677" y="5936"/>
                    <a:pt x="14676" y="5825"/>
                  </a:cubicBezTo>
                  <a:cubicBezTo>
                    <a:pt x="14729" y="5781"/>
                    <a:pt x="14779" y="5739"/>
                    <a:pt x="14829" y="5697"/>
                  </a:cubicBezTo>
                  <a:cubicBezTo>
                    <a:pt x="14832" y="5654"/>
                    <a:pt x="14835" y="5611"/>
                    <a:pt x="14837" y="5551"/>
                  </a:cubicBezTo>
                  <a:cubicBezTo>
                    <a:pt x="14882" y="5508"/>
                    <a:pt x="14933" y="5460"/>
                    <a:pt x="14993" y="5401"/>
                  </a:cubicBezTo>
                  <a:cubicBezTo>
                    <a:pt x="15015" y="5185"/>
                    <a:pt x="15277" y="5057"/>
                    <a:pt x="15311" y="4845"/>
                  </a:cubicBezTo>
                  <a:cubicBezTo>
                    <a:pt x="15355" y="4818"/>
                    <a:pt x="15391" y="4798"/>
                    <a:pt x="15435" y="4771"/>
                  </a:cubicBezTo>
                  <a:cubicBezTo>
                    <a:pt x="15436" y="4707"/>
                    <a:pt x="15436" y="4648"/>
                    <a:pt x="15439" y="4586"/>
                  </a:cubicBezTo>
                  <a:cubicBezTo>
                    <a:pt x="15464" y="4596"/>
                    <a:pt x="15480" y="4602"/>
                    <a:pt x="15510" y="4614"/>
                  </a:cubicBezTo>
                  <a:cubicBezTo>
                    <a:pt x="15554" y="4564"/>
                    <a:pt x="15600" y="4501"/>
                    <a:pt x="15653" y="4456"/>
                  </a:cubicBezTo>
                  <a:cubicBezTo>
                    <a:pt x="15710" y="4412"/>
                    <a:pt x="15716" y="4349"/>
                    <a:pt x="15794" y="4302"/>
                  </a:cubicBezTo>
                  <a:cubicBezTo>
                    <a:pt x="15897" y="4234"/>
                    <a:pt x="16000" y="4136"/>
                    <a:pt x="16089" y="4043"/>
                  </a:cubicBezTo>
                  <a:cubicBezTo>
                    <a:pt x="16182" y="3961"/>
                    <a:pt x="16259" y="3864"/>
                    <a:pt x="16348" y="3788"/>
                  </a:cubicBezTo>
                  <a:cubicBezTo>
                    <a:pt x="16355" y="3789"/>
                    <a:pt x="16361" y="3789"/>
                    <a:pt x="16368" y="3789"/>
                  </a:cubicBezTo>
                  <a:cubicBezTo>
                    <a:pt x="16441" y="3789"/>
                    <a:pt x="16512" y="3760"/>
                    <a:pt x="16551" y="3715"/>
                  </a:cubicBezTo>
                  <a:cubicBezTo>
                    <a:pt x="16587" y="3675"/>
                    <a:pt x="16621" y="3700"/>
                    <a:pt x="16644" y="3675"/>
                  </a:cubicBezTo>
                  <a:cubicBezTo>
                    <a:pt x="16663" y="3655"/>
                    <a:pt x="16682" y="3665"/>
                    <a:pt x="16702" y="3643"/>
                  </a:cubicBezTo>
                  <a:cubicBezTo>
                    <a:pt x="16710" y="3634"/>
                    <a:pt x="16721" y="3633"/>
                    <a:pt x="16733" y="3633"/>
                  </a:cubicBezTo>
                  <a:cubicBezTo>
                    <a:pt x="16742" y="3633"/>
                    <a:pt x="16751" y="3634"/>
                    <a:pt x="16760" y="3634"/>
                  </a:cubicBezTo>
                  <a:cubicBezTo>
                    <a:pt x="16765" y="3634"/>
                    <a:pt x="16769" y="3633"/>
                    <a:pt x="16774" y="3633"/>
                  </a:cubicBezTo>
                  <a:cubicBezTo>
                    <a:pt x="16777" y="3632"/>
                    <a:pt x="16780" y="3632"/>
                    <a:pt x="16783" y="3632"/>
                  </a:cubicBezTo>
                  <a:cubicBezTo>
                    <a:pt x="16790" y="3632"/>
                    <a:pt x="16796" y="3633"/>
                    <a:pt x="16802" y="3633"/>
                  </a:cubicBezTo>
                  <a:cubicBezTo>
                    <a:pt x="16821" y="3633"/>
                    <a:pt x="16840" y="3631"/>
                    <a:pt x="16866" y="3615"/>
                  </a:cubicBezTo>
                  <a:cubicBezTo>
                    <a:pt x="16880" y="3608"/>
                    <a:pt x="16898" y="3603"/>
                    <a:pt x="16915" y="3603"/>
                  </a:cubicBezTo>
                  <a:cubicBezTo>
                    <a:pt x="16938" y="3603"/>
                    <a:pt x="16959" y="3612"/>
                    <a:pt x="16956" y="3635"/>
                  </a:cubicBezTo>
                  <a:cubicBezTo>
                    <a:pt x="16997" y="3683"/>
                    <a:pt x="17066" y="3672"/>
                    <a:pt x="17069" y="3747"/>
                  </a:cubicBezTo>
                  <a:cubicBezTo>
                    <a:pt x="17068" y="3806"/>
                    <a:pt x="17124" y="3844"/>
                    <a:pt x="17083" y="3908"/>
                  </a:cubicBezTo>
                  <a:cubicBezTo>
                    <a:pt x="17105" y="3914"/>
                    <a:pt x="17127" y="3921"/>
                    <a:pt x="17156" y="3933"/>
                  </a:cubicBezTo>
                  <a:cubicBezTo>
                    <a:pt x="17147" y="3965"/>
                    <a:pt x="17138" y="3997"/>
                    <a:pt x="17136" y="4008"/>
                  </a:cubicBezTo>
                  <a:cubicBezTo>
                    <a:pt x="17162" y="4097"/>
                    <a:pt x="17178" y="4177"/>
                    <a:pt x="17194" y="4265"/>
                  </a:cubicBezTo>
                  <a:lnTo>
                    <a:pt x="17284" y="4265"/>
                  </a:lnTo>
                  <a:cubicBezTo>
                    <a:pt x="17287" y="4299"/>
                    <a:pt x="17287" y="4323"/>
                    <a:pt x="17287" y="4355"/>
                  </a:cubicBezTo>
                  <a:cubicBezTo>
                    <a:pt x="17253" y="4362"/>
                    <a:pt x="17219" y="4370"/>
                    <a:pt x="17174" y="4378"/>
                  </a:cubicBezTo>
                  <a:cubicBezTo>
                    <a:pt x="17212" y="4489"/>
                    <a:pt x="17252" y="4599"/>
                    <a:pt x="17181" y="4702"/>
                  </a:cubicBezTo>
                  <a:cubicBezTo>
                    <a:pt x="17175" y="4711"/>
                    <a:pt x="17174" y="4748"/>
                    <a:pt x="17180" y="4755"/>
                  </a:cubicBezTo>
                  <a:cubicBezTo>
                    <a:pt x="17237" y="4837"/>
                    <a:pt x="17177" y="4942"/>
                    <a:pt x="17191" y="5038"/>
                  </a:cubicBezTo>
                  <a:cubicBezTo>
                    <a:pt x="17206" y="5143"/>
                    <a:pt x="17169" y="5270"/>
                    <a:pt x="17162" y="5386"/>
                  </a:cubicBezTo>
                  <a:cubicBezTo>
                    <a:pt x="17158" y="5427"/>
                    <a:pt x="17168" y="5469"/>
                    <a:pt x="17172" y="5508"/>
                  </a:cubicBezTo>
                  <a:cubicBezTo>
                    <a:pt x="17144" y="5541"/>
                    <a:pt x="17119" y="5572"/>
                    <a:pt x="17103" y="5589"/>
                  </a:cubicBezTo>
                  <a:cubicBezTo>
                    <a:pt x="17109" y="5725"/>
                    <a:pt x="17113" y="5854"/>
                    <a:pt x="17102" y="5984"/>
                  </a:cubicBezTo>
                  <a:cubicBezTo>
                    <a:pt x="17087" y="6131"/>
                    <a:pt x="17043" y="6279"/>
                    <a:pt x="17019" y="6429"/>
                  </a:cubicBezTo>
                  <a:cubicBezTo>
                    <a:pt x="16991" y="6572"/>
                    <a:pt x="16983" y="6716"/>
                    <a:pt x="16956" y="6860"/>
                  </a:cubicBezTo>
                  <a:cubicBezTo>
                    <a:pt x="16934" y="6975"/>
                    <a:pt x="16891" y="7083"/>
                    <a:pt x="16903" y="7206"/>
                  </a:cubicBezTo>
                  <a:cubicBezTo>
                    <a:pt x="16909" y="7275"/>
                    <a:pt x="16896" y="7394"/>
                    <a:pt x="16863" y="7442"/>
                  </a:cubicBezTo>
                  <a:cubicBezTo>
                    <a:pt x="16805" y="7528"/>
                    <a:pt x="16794" y="7627"/>
                    <a:pt x="16766" y="7718"/>
                  </a:cubicBezTo>
                  <a:cubicBezTo>
                    <a:pt x="16743" y="7799"/>
                    <a:pt x="16753" y="7920"/>
                    <a:pt x="16721" y="7962"/>
                  </a:cubicBezTo>
                  <a:cubicBezTo>
                    <a:pt x="16653" y="8052"/>
                    <a:pt x="16697" y="8137"/>
                    <a:pt x="16656" y="8218"/>
                  </a:cubicBezTo>
                  <a:cubicBezTo>
                    <a:pt x="16649" y="8233"/>
                    <a:pt x="16678" y="8274"/>
                    <a:pt x="16637" y="8302"/>
                  </a:cubicBezTo>
                  <a:cubicBezTo>
                    <a:pt x="16557" y="8360"/>
                    <a:pt x="16628" y="8423"/>
                    <a:pt x="16593" y="8496"/>
                  </a:cubicBezTo>
                  <a:cubicBezTo>
                    <a:pt x="16515" y="8523"/>
                    <a:pt x="16532" y="8648"/>
                    <a:pt x="16488" y="8727"/>
                  </a:cubicBezTo>
                  <a:cubicBezTo>
                    <a:pt x="16440" y="8819"/>
                    <a:pt x="16406" y="8933"/>
                    <a:pt x="16368" y="9039"/>
                  </a:cubicBezTo>
                  <a:cubicBezTo>
                    <a:pt x="16332" y="9141"/>
                    <a:pt x="16295" y="9245"/>
                    <a:pt x="16268" y="9325"/>
                  </a:cubicBezTo>
                  <a:cubicBezTo>
                    <a:pt x="16288" y="9362"/>
                    <a:pt x="16298" y="9378"/>
                    <a:pt x="16316" y="9410"/>
                  </a:cubicBezTo>
                  <a:cubicBezTo>
                    <a:pt x="16272" y="9416"/>
                    <a:pt x="16248" y="9419"/>
                    <a:pt x="16222" y="9423"/>
                  </a:cubicBezTo>
                  <a:cubicBezTo>
                    <a:pt x="16266" y="9529"/>
                    <a:pt x="16147" y="9604"/>
                    <a:pt x="16142" y="9719"/>
                  </a:cubicBezTo>
                  <a:cubicBezTo>
                    <a:pt x="16137" y="9823"/>
                    <a:pt x="16067" y="9956"/>
                    <a:pt x="16016" y="10102"/>
                  </a:cubicBezTo>
                  <a:cubicBezTo>
                    <a:pt x="15876" y="10246"/>
                    <a:pt x="15879" y="10458"/>
                    <a:pt x="15831" y="10653"/>
                  </a:cubicBezTo>
                  <a:cubicBezTo>
                    <a:pt x="15782" y="10719"/>
                    <a:pt x="15735" y="10787"/>
                    <a:pt x="15689" y="10849"/>
                  </a:cubicBezTo>
                  <a:cubicBezTo>
                    <a:pt x="15666" y="10852"/>
                    <a:pt x="15644" y="10853"/>
                    <a:pt x="15622" y="10855"/>
                  </a:cubicBezTo>
                  <a:cubicBezTo>
                    <a:pt x="15583" y="10971"/>
                    <a:pt x="15552" y="11073"/>
                    <a:pt x="15517" y="11173"/>
                  </a:cubicBezTo>
                  <a:cubicBezTo>
                    <a:pt x="15480" y="11270"/>
                    <a:pt x="15444" y="11368"/>
                    <a:pt x="15410" y="11461"/>
                  </a:cubicBezTo>
                  <a:cubicBezTo>
                    <a:pt x="15392" y="11477"/>
                    <a:pt x="15376" y="11490"/>
                    <a:pt x="15358" y="11507"/>
                  </a:cubicBezTo>
                  <a:cubicBezTo>
                    <a:pt x="15376" y="11537"/>
                    <a:pt x="15389" y="11560"/>
                    <a:pt x="15405" y="11587"/>
                  </a:cubicBezTo>
                  <a:cubicBezTo>
                    <a:pt x="15367" y="11595"/>
                    <a:pt x="15336" y="11601"/>
                    <a:pt x="15305" y="11607"/>
                  </a:cubicBezTo>
                  <a:cubicBezTo>
                    <a:pt x="15248" y="11717"/>
                    <a:pt x="15335" y="11817"/>
                    <a:pt x="15217" y="11926"/>
                  </a:cubicBezTo>
                  <a:cubicBezTo>
                    <a:pt x="15196" y="11927"/>
                    <a:pt x="15171" y="11929"/>
                    <a:pt x="15139" y="11932"/>
                  </a:cubicBezTo>
                  <a:cubicBezTo>
                    <a:pt x="15117" y="11995"/>
                    <a:pt x="15095" y="12055"/>
                    <a:pt x="15070" y="12126"/>
                  </a:cubicBezTo>
                  <a:cubicBezTo>
                    <a:pt x="14985" y="12173"/>
                    <a:pt x="14960" y="12311"/>
                    <a:pt x="14899" y="12403"/>
                  </a:cubicBezTo>
                  <a:cubicBezTo>
                    <a:pt x="14902" y="12419"/>
                    <a:pt x="14905" y="12438"/>
                    <a:pt x="14907" y="12456"/>
                  </a:cubicBezTo>
                  <a:lnTo>
                    <a:pt x="14887" y="12466"/>
                  </a:lnTo>
                  <a:lnTo>
                    <a:pt x="14887" y="12466"/>
                  </a:lnTo>
                  <a:lnTo>
                    <a:pt x="14890" y="12409"/>
                  </a:lnTo>
                  <a:lnTo>
                    <a:pt x="14890" y="12409"/>
                  </a:lnTo>
                  <a:cubicBezTo>
                    <a:pt x="14866" y="12426"/>
                    <a:pt x="14839" y="12439"/>
                    <a:pt x="14830" y="12457"/>
                  </a:cubicBezTo>
                  <a:cubicBezTo>
                    <a:pt x="14757" y="12617"/>
                    <a:pt x="14684" y="12778"/>
                    <a:pt x="14615" y="12929"/>
                  </a:cubicBezTo>
                  <a:cubicBezTo>
                    <a:pt x="14595" y="13025"/>
                    <a:pt x="14640" y="13090"/>
                    <a:pt x="14571" y="13201"/>
                  </a:cubicBezTo>
                  <a:cubicBezTo>
                    <a:pt x="14546" y="13201"/>
                    <a:pt x="14523" y="13200"/>
                    <a:pt x="14511" y="13200"/>
                  </a:cubicBezTo>
                  <a:cubicBezTo>
                    <a:pt x="14453" y="13285"/>
                    <a:pt x="14402" y="13363"/>
                    <a:pt x="14349" y="13440"/>
                  </a:cubicBezTo>
                  <a:cubicBezTo>
                    <a:pt x="14286" y="13544"/>
                    <a:pt x="14223" y="13647"/>
                    <a:pt x="14139" y="13784"/>
                  </a:cubicBezTo>
                  <a:cubicBezTo>
                    <a:pt x="14147" y="13813"/>
                    <a:pt x="14161" y="13855"/>
                    <a:pt x="14172" y="13893"/>
                  </a:cubicBezTo>
                  <a:cubicBezTo>
                    <a:pt x="14111" y="13941"/>
                    <a:pt x="14077" y="13968"/>
                    <a:pt x="14062" y="13980"/>
                  </a:cubicBezTo>
                  <a:cubicBezTo>
                    <a:pt x="14019" y="14069"/>
                    <a:pt x="13990" y="14140"/>
                    <a:pt x="13952" y="14206"/>
                  </a:cubicBezTo>
                  <a:cubicBezTo>
                    <a:pt x="13912" y="14278"/>
                    <a:pt x="13864" y="14345"/>
                    <a:pt x="13819" y="14414"/>
                  </a:cubicBezTo>
                  <a:cubicBezTo>
                    <a:pt x="13781" y="14474"/>
                    <a:pt x="13749" y="14573"/>
                    <a:pt x="13716" y="14590"/>
                  </a:cubicBezTo>
                  <a:cubicBezTo>
                    <a:pt x="13618" y="14645"/>
                    <a:pt x="13671" y="14730"/>
                    <a:pt x="13613" y="14782"/>
                  </a:cubicBezTo>
                  <a:cubicBezTo>
                    <a:pt x="13585" y="14799"/>
                    <a:pt x="13558" y="14815"/>
                    <a:pt x="13532" y="14832"/>
                  </a:cubicBezTo>
                  <a:cubicBezTo>
                    <a:pt x="13507" y="14899"/>
                    <a:pt x="13485" y="14960"/>
                    <a:pt x="13463" y="15018"/>
                  </a:cubicBezTo>
                  <a:cubicBezTo>
                    <a:pt x="13485" y="15015"/>
                    <a:pt x="13506" y="15011"/>
                    <a:pt x="13547" y="15005"/>
                  </a:cubicBezTo>
                  <a:lnTo>
                    <a:pt x="13547" y="15005"/>
                  </a:lnTo>
                  <a:cubicBezTo>
                    <a:pt x="13506" y="15054"/>
                    <a:pt x="13482" y="15080"/>
                    <a:pt x="13466" y="15099"/>
                  </a:cubicBezTo>
                  <a:cubicBezTo>
                    <a:pt x="13440" y="15090"/>
                    <a:pt x="13425" y="15086"/>
                    <a:pt x="13396" y="15076"/>
                  </a:cubicBezTo>
                  <a:cubicBezTo>
                    <a:pt x="13357" y="15214"/>
                    <a:pt x="13204" y="15211"/>
                    <a:pt x="13168" y="15392"/>
                  </a:cubicBezTo>
                  <a:cubicBezTo>
                    <a:pt x="13146" y="15501"/>
                    <a:pt x="12975" y="15614"/>
                    <a:pt x="12947" y="15742"/>
                  </a:cubicBezTo>
                  <a:cubicBezTo>
                    <a:pt x="12784" y="15872"/>
                    <a:pt x="12678" y="16051"/>
                    <a:pt x="12554" y="16204"/>
                  </a:cubicBezTo>
                  <a:cubicBezTo>
                    <a:pt x="12420" y="16365"/>
                    <a:pt x="12266" y="16512"/>
                    <a:pt x="12169" y="16701"/>
                  </a:cubicBezTo>
                  <a:cubicBezTo>
                    <a:pt x="12035" y="16809"/>
                    <a:pt x="11974" y="17007"/>
                    <a:pt x="11808" y="17081"/>
                  </a:cubicBezTo>
                  <a:cubicBezTo>
                    <a:pt x="11799" y="17122"/>
                    <a:pt x="11791" y="17163"/>
                    <a:pt x="11782" y="17205"/>
                  </a:cubicBezTo>
                  <a:cubicBezTo>
                    <a:pt x="11741" y="17216"/>
                    <a:pt x="11702" y="17228"/>
                    <a:pt x="11671" y="17237"/>
                  </a:cubicBezTo>
                  <a:cubicBezTo>
                    <a:pt x="11502" y="17440"/>
                    <a:pt x="11302" y="17609"/>
                    <a:pt x="11183" y="17812"/>
                  </a:cubicBezTo>
                  <a:cubicBezTo>
                    <a:pt x="11170" y="17821"/>
                    <a:pt x="11158" y="17829"/>
                    <a:pt x="11147" y="17836"/>
                  </a:cubicBezTo>
                  <a:lnTo>
                    <a:pt x="11147" y="17836"/>
                  </a:lnTo>
                  <a:cubicBezTo>
                    <a:pt x="10964" y="17684"/>
                    <a:pt x="10802" y="17552"/>
                    <a:pt x="10643" y="17421"/>
                  </a:cubicBezTo>
                  <a:cubicBezTo>
                    <a:pt x="10615" y="17425"/>
                    <a:pt x="10590" y="17430"/>
                    <a:pt x="10564" y="17436"/>
                  </a:cubicBezTo>
                  <a:cubicBezTo>
                    <a:pt x="10541" y="17411"/>
                    <a:pt x="10524" y="17390"/>
                    <a:pt x="10505" y="17368"/>
                  </a:cubicBezTo>
                  <a:cubicBezTo>
                    <a:pt x="10543" y="17364"/>
                    <a:pt x="10577" y="17359"/>
                    <a:pt x="10639" y="17350"/>
                  </a:cubicBezTo>
                  <a:cubicBezTo>
                    <a:pt x="10553" y="17283"/>
                    <a:pt x="10499" y="17238"/>
                    <a:pt x="10434" y="17187"/>
                  </a:cubicBezTo>
                  <a:cubicBezTo>
                    <a:pt x="10431" y="17166"/>
                    <a:pt x="10424" y="17127"/>
                    <a:pt x="10418" y="17085"/>
                  </a:cubicBezTo>
                  <a:cubicBezTo>
                    <a:pt x="10390" y="17069"/>
                    <a:pt x="10359" y="17056"/>
                    <a:pt x="10334" y="17034"/>
                  </a:cubicBezTo>
                  <a:cubicBezTo>
                    <a:pt x="10269" y="16978"/>
                    <a:pt x="10234" y="16888"/>
                    <a:pt x="10150" y="16854"/>
                  </a:cubicBezTo>
                  <a:cubicBezTo>
                    <a:pt x="10040" y="16810"/>
                    <a:pt x="10063" y="16701"/>
                    <a:pt x="9994" y="16638"/>
                  </a:cubicBezTo>
                  <a:cubicBezTo>
                    <a:pt x="9940" y="16590"/>
                    <a:pt x="9884" y="16540"/>
                    <a:pt x="9835" y="16497"/>
                  </a:cubicBezTo>
                  <a:cubicBezTo>
                    <a:pt x="9804" y="16438"/>
                    <a:pt x="9771" y="16388"/>
                    <a:pt x="9740" y="16317"/>
                  </a:cubicBezTo>
                  <a:cubicBezTo>
                    <a:pt x="9693" y="16304"/>
                    <a:pt x="9648" y="16292"/>
                    <a:pt x="9604" y="16281"/>
                  </a:cubicBezTo>
                  <a:cubicBezTo>
                    <a:pt x="9598" y="16238"/>
                    <a:pt x="9595" y="16215"/>
                    <a:pt x="9593" y="16192"/>
                  </a:cubicBezTo>
                  <a:cubicBezTo>
                    <a:pt x="9570" y="16181"/>
                    <a:pt x="9548" y="16170"/>
                    <a:pt x="9515" y="16153"/>
                  </a:cubicBezTo>
                  <a:cubicBezTo>
                    <a:pt x="9503" y="16117"/>
                    <a:pt x="9491" y="16079"/>
                    <a:pt x="9479" y="16042"/>
                  </a:cubicBezTo>
                  <a:cubicBezTo>
                    <a:pt x="9457" y="16031"/>
                    <a:pt x="9435" y="16017"/>
                    <a:pt x="9410" y="16003"/>
                  </a:cubicBezTo>
                  <a:cubicBezTo>
                    <a:pt x="9392" y="15953"/>
                    <a:pt x="9376" y="15906"/>
                    <a:pt x="9356" y="15845"/>
                  </a:cubicBezTo>
                  <a:cubicBezTo>
                    <a:pt x="9294" y="15831"/>
                    <a:pt x="9239" y="15817"/>
                    <a:pt x="9206" y="15808"/>
                  </a:cubicBezTo>
                  <a:cubicBezTo>
                    <a:pt x="9122" y="15666"/>
                    <a:pt x="9041" y="15535"/>
                    <a:pt x="8982" y="15402"/>
                  </a:cubicBezTo>
                  <a:cubicBezTo>
                    <a:pt x="8882" y="15264"/>
                    <a:pt x="8795" y="15120"/>
                    <a:pt x="8689" y="15007"/>
                  </a:cubicBezTo>
                  <a:cubicBezTo>
                    <a:pt x="8572" y="14876"/>
                    <a:pt x="8524" y="14689"/>
                    <a:pt x="8388" y="14581"/>
                  </a:cubicBezTo>
                  <a:cubicBezTo>
                    <a:pt x="8386" y="14552"/>
                    <a:pt x="8383" y="14521"/>
                    <a:pt x="8382" y="14478"/>
                  </a:cubicBezTo>
                  <a:cubicBezTo>
                    <a:pt x="8332" y="14442"/>
                    <a:pt x="8286" y="14409"/>
                    <a:pt x="8239" y="14373"/>
                  </a:cubicBezTo>
                  <a:cubicBezTo>
                    <a:pt x="8254" y="14349"/>
                    <a:pt x="8265" y="14328"/>
                    <a:pt x="8280" y="14303"/>
                  </a:cubicBezTo>
                  <a:cubicBezTo>
                    <a:pt x="8165" y="14240"/>
                    <a:pt x="8176" y="14125"/>
                    <a:pt x="8151" y="14034"/>
                  </a:cubicBezTo>
                  <a:cubicBezTo>
                    <a:pt x="8032" y="13965"/>
                    <a:pt x="8018" y="13843"/>
                    <a:pt x="7982" y="13744"/>
                  </a:cubicBezTo>
                  <a:cubicBezTo>
                    <a:pt x="7955" y="13740"/>
                    <a:pt x="7932" y="13735"/>
                    <a:pt x="7912" y="13731"/>
                  </a:cubicBezTo>
                  <a:cubicBezTo>
                    <a:pt x="7890" y="13640"/>
                    <a:pt x="7873" y="13560"/>
                    <a:pt x="7858" y="13499"/>
                  </a:cubicBezTo>
                  <a:cubicBezTo>
                    <a:pt x="7793" y="13468"/>
                    <a:pt x="7749" y="13446"/>
                    <a:pt x="7702" y="13422"/>
                  </a:cubicBezTo>
                  <a:cubicBezTo>
                    <a:pt x="7737" y="13278"/>
                    <a:pt x="7565" y="13126"/>
                    <a:pt x="7595" y="13007"/>
                  </a:cubicBezTo>
                  <a:cubicBezTo>
                    <a:pt x="7496" y="12898"/>
                    <a:pt x="7403" y="12788"/>
                    <a:pt x="7324" y="12679"/>
                  </a:cubicBezTo>
                  <a:cubicBezTo>
                    <a:pt x="7317" y="12550"/>
                    <a:pt x="7300" y="12429"/>
                    <a:pt x="7252" y="12304"/>
                  </a:cubicBezTo>
                  <a:cubicBezTo>
                    <a:pt x="7181" y="12116"/>
                    <a:pt x="7094" y="11935"/>
                    <a:pt x="7037" y="11742"/>
                  </a:cubicBezTo>
                  <a:cubicBezTo>
                    <a:pt x="7011" y="11732"/>
                    <a:pt x="6984" y="11721"/>
                    <a:pt x="6943" y="11705"/>
                  </a:cubicBezTo>
                  <a:cubicBezTo>
                    <a:pt x="6959" y="11623"/>
                    <a:pt x="6978" y="11571"/>
                    <a:pt x="6980" y="11511"/>
                  </a:cubicBezTo>
                  <a:cubicBezTo>
                    <a:pt x="6980" y="11454"/>
                    <a:pt x="6962" y="11387"/>
                    <a:pt x="6946" y="11287"/>
                  </a:cubicBezTo>
                  <a:cubicBezTo>
                    <a:pt x="6931" y="11279"/>
                    <a:pt x="6891" y="11255"/>
                    <a:pt x="6859" y="11234"/>
                  </a:cubicBezTo>
                  <a:cubicBezTo>
                    <a:pt x="6863" y="11131"/>
                    <a:pt x="6878" y="11056"/>
                    <a:pt x="6866" y="10978"/>
                  </a:cubicBezTo>
                  <a:cubicBezTo>
                    <a:pt x="6856" y="10915"/>
                    <a:pt x="6802" y="10853"/>
                    <a:pt x="6807" y="10775"/>
                  </a:cubicBezTo>
                  <a:lnTo>
                    <a:pt x="6807" y="10775"/>
                  </a:lnTo>
                  <a:cubicBezTo>
                    <a:pt x="6787" y="10779"/>
                    <a:pt x="6771" y="10781"/>
                    <a:pt x="6753" y="10833"/>
                  </a:cubicBezTo>
                  <a:lnTo>
                    <a:pt x="6753" y="10833"/>
                  </a:lnTo>
                  <a:cubicBezTo>
                    <a:pt x="6751" y="10829"/>
                    <a:pt x="6749" y="10824"/>
                    <a:pt x="6747" y="10820"/>
                  </a:cubicBezTo>
                  <a:lnTo>
                    <a:pt x="6747" y="10820"/>
                  </a:lnTo>
                  <a:cubicBezTo>
                    <a:pt x="6746" y="10833"/>
                    <a:pt x="6745" y="10847"/>
                    <a:pt x="6744" y="10862"/>
                  </a:cubicBezTo>
                  <a:cubicBezTo>
                    <a:pt x="6747" y="10851"/>
                    <a:pt x="6750" y="10842"/>
                    <a:pt x="6753" y="10833"/>
                  </a:cubicBezTo>
                  <a:lnTo>
                    <a:pt x="6753" y="10833"/>
                  </a:lnTo>
                  <a:cubicBezTo>
                    <a:pt x="6758" y="10845"/>
                    <a:pt x="6762" y="10857"/>
                    <a:pt x="6766" y="10870"/>
                  </a:cubicBezTo>
                  <a:cubicBezTo>
                    <a:pt x="6768" y="10874"/>
                    <a:pt x="6765" y="10880"/>
                    <a:pt x="6760" y="10880"/>
                  </a:cubicBezTo>
                  <a:cubicBezTo>
                    <a:pt x="6756" y="10880"/>
                    <a:pt x="6750" y="10876"/>
                    <a:pt x="6744" y="10862"/>
                  </a:cubicBezTo>
                  <a:cubicBezTo>
                    <a:pt x="6737" y="10862"/>
                    <a:pt x="6735" y="10825"/>
                    <a:pt x="6734" y="10787"/>
                  </a:cubicBezTo>
                  <a:lnTo>
                    <a:pt x="6734" y="10787"/>
                  </a:lnTo>
                  <a:cubicBezTo>
                    <a:pt x="6738" y="10798"/>
                    <a:pt x="6743" y="10809"/>
                    <a:pt x="6747" y="10820"/>
                  </a:cubicBezTo>
                  <a:lnTo>
                    <a:pt x="6747" y="10820"/>
                  </a:lnTo>
                  <a:cubicBezTo>
                    <a:pt x="6754" y="10722"/>
                    <a:pt x="6756" y="10676"/>
                    <a:pt x="6759" y="10630"/>
                  </a:cubicBezTo>
                  <a:cubicBezTo>
                    <a:pt x="6724" y="10609"/>
                    <a:pt x="6697" y="10594"/>
                    <a:pt x="6653" y="10569"/>
                  </a:cubicBezTo>
                  <a:cubicBezTo>
                    <a:pt x="6699" y="10549"/>
                    <a:pt x="6730" y="10536"/>
                    <a:pt x="6768" y="10518"/>
                  </a:cubicBezTo>
                  <a:cubicBezTo>
                    <a:pt x="6727" y="10387"/>
                    <a:pt x="6731" y="10252"/>
                    <a:pt x="6650" y="10128"/>
                  </a:cubicBezTo>
                  <a:cubicBezTo>
                    <a:pt x="6621" y="10084"/>
                    <a:pt x="6597" y="9979"/>
                    <a:pt x="6629" y="9910"/>
                  </a:cubicBezTo>
                  <a:cubicBezTo>
                    <a:pt x="6638" y="9891"/>
                    <a:pt x="6624" y="9834"/>
                    <a:pt x="6619" y="9796"/>
                  </a:cubicBezTo>
                  <a:cubicBezTo>
                    <a:pt x="6585" y="9747"/>
                    <a:pt x="6551" y="9698"/>
                    <a:pt x="6522" y="9656"/>
                  </a:cubicBezTo>
                  <a:cubicBezTo>
                    <a:pt x="6506" y="9507"/>
                    <a:pt x="6569" y="9370"/>
                    <a:pt x="6476" y="9257"/>
                  </a:cubicBezTo>
                  <a:cubicBezTo>
                    <a:pt x="6475" y="9197"/>
                    <a:pt x="6475" y="9148"/>
                    <a:pt x="6475" y="9104"/>
                  </a:cubicBezTo>
                  <a:cubicBezTo>
                    <a:pt x="6443" y="9095"/>
                    <a:pt x="6425" y="9091"/>
                    <a:pt x="6418" y="9088"/>
                  </a:cubicBezTo>
                  <a:cubicBezTo>
                    <a:pt x="6412" y="8991"/>
                    <a:pt x="6409" y="8901"/>
                    <a:pt x="6410" y="8870"/>
                  </a:cubicBezTo>
                  <a:cubicBezTo>
                    <a:pt x="6353" y="8764"/>
                    <a:pt x="6319" y="8701"/>
                    <a:pt x="6285" y="8641"/>
                  </a:cubicBezTo>
                  <a:cubicBezTo>
                    <a:pt x="6301" y="8608"/>
                    <a:pt x="6307" y="8592"/>
                    <a:pt x="6316" y="8579"/>
                  </a:cubicBezTo>
                  <a:cubicBezTo>
                    <a:pt x="6322" y="8570"/>
                    <a:pt x="6331" y="8569"/>
                    <a:pt x="6338" y="8561"/>
                  </a:cubicBezTo>
                  <a:cubicBezTo>
                    <a:pt x="6344" y="8583"/>
                    <a:pt x="6348" y="8602"/>
                    <a:pt x="6353" y="8619"/>
                  </a:cubicBezTo>
                  <a:cubicBezTo>
                    <a:pt x="6360" y="8636"/>
                    <a:pt x="6368" y="8651"/>
                    <a:pt x="6388" y="8701"/>
                  </a:cubicBezTo>
                  <a:cubicBezTo>
                    <a:pt x="6378" y="8502"/>
                    <a:pt x="6328" y="8352"/>
                    <a:pt x="6288" y="8201"/>
                  </a:cubicBezTo>
                  <a:cubicBezTo>
                    <a:pt x="6309" y="8187"/>
                    <a:pt x="6328" y="8176"/>
                    <a:pt x="6350" y="8161"/>
                  </a:cubicBezTo>
                  <a:cubicBezTo>
                    <a:pt x="6319" y="8126"/>
                    <a:pt x="6294" y="8093"/>
                    <a:pt x="6268" y="8062"/>
                  </a:cubicBezTo>
                  <a:lnTo>
                    <a:pt x="6226" y="7986"/>
                  </a:lnTo>
                  <a:lnTo>
                    <a:pt x="6260" y="7940"/>
                  </a:lnTo>
                  <a:cubicBezTo>
                    <a:pt x="6270" y="7909"/>
                    <a:pt x="6281" y="7877"/>
                    <a:pt x="6288" y="7853"/>
                  </a:cubicBezTo>
                  <a:cubicBezTo>
                    <a:pt x="6273" y="7809"/>
                    <a:pt x="6262" y="7768"/>
                    <a:pt x="6247" y="7721"/>
                  </a:cubicBezTo>
                  <a:cubicBezTo>
                    <a:pt x="6276" y="7703"/>
                    <a:pt x="6297" y="7692"/>
                    <a:pt x="6321" y="7677"/>
                  </a:cubicBezTo>
                  <a:cubicBezTo>
                    <a:pt x="6319" y="7633"/>
                    <a:pt x="6318" y="7584"/>
                    <a:pt x="6316" y="7539"/>
                  </a:cubicBezTo>
                  <a:cubicBezTo>
                    <a:pt x="6293" y="7497"/>
                    <a:pt x="6222" y="7525"/>
                    <a:pt x="6251" y="7411"/>
                  </a:cubicBezTo>
                  <a:cubicBezTo>
                    <a:pt x="6272" y="7397"/>
                    <a:pt x="6291" y="7386"/>
                    <a:pt x="6316" y="7369"/>
                  </a:cubicBezTo>
                  <a:cubicBezTo>
                    <a:pt x="6312" y="7318"/>
                    <a:pt x="6307" y="7264"/>
                    <a:pt x="6303" y="7224"/>
                  </a:cubicBezTo>
                  <a:cubicBezTo>
                    <a:pt x="6266" y="7240"/>
                    <a:pt x="6238" y="7252"/>
                    <a:pt x="6201" y="7268"/>
                  </a:cubicBezTo>
                  <a:cubicBezTo>
                    <a:pt x="6204" y="7211"/>
                    <a:pt x="6206" y="7183"/>
                    <a:pt x="6207" y="7158"/>
                  </a:cubicBezTo>
                  <a:cubicBezTo>
                    <a:pt x="6244" y="7149"/>
                    <a:pt x="6276" y="7140"/>
                    <a:pt x="6312" y="7130"/>
                  </a:cubicBezTo>
                  <a:cubicBezTo>
                    <a:pt x="6294" y="7099"/>
                    <a:pt x="6284" y="7077"/>
                    <a:pt x="6273" y="7056"/>
                  </a:cubicBezTo>
                  <a:cubicBezTo>
                    <a:pt x="6285" y="7035"/>
                    <a:pt x="6297" y="7015"/>
                    <a:pt x="6310" y="6990"/>
                  </a:cubicBezTo>
                  <a:cubicBezTo>
                    <a:pt x="6287" y="6959"/>
                    <a:pt x="6265" y="6931"/>
                    <a:pt x="6240" y="6906"/>
                  </a:cubicBezTo>
                  <a:cubicBezTo>
                    <a:pt x="6259" y="6768"/>
                    <a:pt x="6197" y="6728"/>
                    <a:pt x="6109" y="6649"/>
                  </a:cubicBezTo>
                  <a:lnTo>
                    <a:pt x="6109" y="6649"/>
                  </a:lnTo>
                  <a:cubicBezTo>
                    <a:pt x="6191" y="6656"/>
                    <a:pt x="6235" y="6660"/>
                    <a:pt x="6282" y="6665"/>
                  </a:cubicBezTo>
                  <a:cubicBezTo>
                    <a:pt x="6284" y="6616"/>
                    <a:pt x="6285" y="6588"/>
                    <a:pt x="6285" y="6554"/>
                  </a:cubicBezTo>
                  <a:cubicBezTo>
                    <a:pt x="6251" y="6543"/>
                    <a:pt x="6219" y="6531"/>
                    <a:pt x="6187" y="6519"/>
                  </a:cubicBezTo>
                  <a:cubicBezTo>
                    <a:pt x="6195" y="6416"/>
                    <a:pt x="6220" y="6320"/>
                    <a:pt x="6263" y="6235"/>
                  </a:cubicBezTo>
                  <a:cubicBezTo>
                    <a:pt x="6218" y="6229"/>
                    <a:pt x="6172" y="6223"/>
                    <a:pt x="6110" y="6216"/>
                  </a:cubicBezTo>
                  <a:cubicBezTo>
                    <a:pt x="6157" y="6087"/>
                    <a:pt x="6193" y="5985"/>
                    <a:pt x="6238" y="5856"/>
                  </a:cubicBezTo>
                  <a:lnTo>
                    <a:pt x="6238" y="5856"/>
                  </a:lnTo>
                  <a:cubicBezTo>
                    <a:pt x="6197" y="5884"/>
                    <a:pt x="6181" y="5895"/>
                    <a:pt x="6169" y="5903"/>
                  </a:cubicBezTo>
                  <a:cubicBezTo>
                    <a:pt x="6117" y="5741"/>
                    <a:pt x="6240" y="5716"/>
                    <a:pt x="6259" y="5600"/>
                  </a:cubicBezTo>
                  <a:cubicBezTo>
                    <a:pt x="6235" y="5572"/>
                    <a:pt x="6213" y="5548"/>
                    <a:pt x="6194" y="5527"/>
                  </a:cubicBezTo>
                  <a:cubicBezTo>
                    <a:pt x="6198" y="5477"/>
                    <a:pt x="6203" y="5429"/>
                    <a:pt x="6207" y="5385"/>
                  </a:cubicBezTo>
                  <a:cubicBezTo>
                    <a:pt x="6235" y="5376"/>
                    <a:pt x="6257" y="5367"/>
                    <a:pt x="6281" y="5358"/>
                  </a:cubicBezTo>
                  <a:cubicBezTo>
                    <a:pt x="6272" y="5330"/>
                    <a:pt x="6265" y="5307"/>
                    <a:pt x="6257" y="5285"/>
                  </a:cubicBezTo>
                  <a:cubicBezTo>
                    <a:pt x="6272" y="5266"/>
                    <a:pt x="6278" y="5257"/>
                    <a:pt x="6282" y="5252"/>
                  </a:cubicBezTo>
                  <a:cubicBezTo>
                    <a:pt x="6296" y="5071"/>
                    <a:pt x="6307" y="4914"/>
                    <a:pt x="6319" y="4751"/>
                  </a:cubicBezTo>
                  <a:cubicBezTo>
                    <a:pt x="6344" y="4690"/>
                    <a:pt x="6366" y="4620"/>
                    <a:pt x="6401" y="4552"/>
                  </a:cubicBezTo>
                  <a:cubicBezTo>
                    <a:pt x="6412" y="4577"/>
                    <a:pt x="6419" y="4596"/>
                    <a:pt x="6426" y="4611"/>
                  </a:cubicBezTo>
                  <a:cubicBezTo>
                    <a:pt x="6468" y="4515"/>
                    <a:pt x="6515" y="4431"/>
                    <a:pt x="6546" y="4339"/>
                  </a:cubicBezTo>
                  <a:cubicBezTo>
                    <a:pt x="6581" y="4233"/>
                    <a:pt x="6603" y="4118"/>
                    <a:pt x="6631" y="4008"/>
                  </a:cubicBezTo>
                  <a:cubicBezTo>
                    <a:pt x="6594" y="3994"/>
                    <a:pt x="6571" y="3987"/>
                    <a:pt x="6547" y="3978"/>
                  </a:cubicBezTo>
                  <a:cubicBezTo>
                    <a:pt x="6541" y="3908"/>
                    <a:pt x="6549" y="3844"/>
                    <a:pt x="6550" y="3780"/>
                  </a:cubicBezTo>
                  <a:cubicBezTo>
                    <a:pt x="6619" y="3737"/>
                    <a:pt x="6684" y="3699"/>
                    <a:pt x="6744" y="3662"/>
                  </a:cubicBezTo>
                  <a:cubicBezTo>
                    <a:pt x="6787" y="3528"/>
                    <a:pt x="6852" y="3409"/>
                    <a:pt x="6837" y="3287"/>
                  </a:cubicBezTo>
                  <a:cubicBezTo>
                    <a:pt x="6980" y="3154"/>
                    <a:pt x="7022" y="2982"/>
                    <a:pt x="7063" y="2815"/>
                  </a:cubicBezTo>
                  <a:cubicBezTo>
                    <a:pt x="7086" y="2795"/>
                    <a:pt x="7103" y="2788"/>
                    <a:pt x="7108" y="2785"/>
                  </a:cubicBezTo>
                  <a:cubicBezTo>
                    <a:pt x="7130" y="2703"/>
                    <a:pt x="7147" y="2637"/>
                    <a:pt x="7159" y="2588"/>
                  </a:cubicBezTo>
                  <a:cubicBezTo>
                    <a:pt x="7203" y="2553"/>
                    <a:pt x="7231" y="2531"/>
                    <a:pt x="7280" y="2491"/>
                  </a:cubicBezTo>
                  <a:cubicBezTo>
                    <a:pt x="7222" y="2448"/>
                    <a:pt x="7177" y="2414"/>
                    <a:pt x="7130" y="2379"/>
                  </a:cubicBezTo>
                  <a:cubicBezTo>
                    <a:pt x="7152" y="2339"/>
                    <a:pt x="7162" y="2314"/>
                    <a:pt x="7177" y="2294"/>
                  </a:cubicBezTo>
                  <a:cubicBezTo>
                    <a:pt x="7189" y="2273"/>
                    <a:pt x="7211" y="2261"/>
                    <a:pt x="7228" y="2247"/>
                  </a:cubicBezTo>
                  <a:cubicBezTo>
                    <a:pt x="7230" y="2278"/>
                    <a:pt x="7230" y="2301"/>
                    <a:pt x="7234" y="2329"/>
                  </a:cubicBezTo>
                  <a:cubicBezTo>
                    <a:pt x="7368" y="2292"/>
                    <a:pt x="7370" y="2303"/>
                    <a:pt x="7415" y="2179"/>
                  </a:cubicBezTo>
                  <a:cubicBezTo>
                    <a:pt x="7436" y="2175"/>
                    <a:pt x="7456" y="2170"/>
                    <a:pt x="7474" y="2164"/>
                  </a:cubicBezTo>
                  <a:cubicBezTo>
                    <a:pt x="7537" y="2044"/>
                    <a:pt x="7523" y="2035"/>
                    <a:pt x="7670" y="1961"/>
                  </a:cubicBezTo>
                  <a:cubicBezTo>
                    <a:pt x="7677" y="1957"/>
                    <a:pt x="7678" y="1938"/>
                    <a:pt x="7683" y="1926"/>
                  </a:cubicBezTo>
                  <a:cubicBezTo>
                    <a:pt x="7664" y="1926"/>
                    <a:pt x="7645" y="1926"/>
                    <a:pt x="7609" y="1927"/>
                  </a:cubicBezTo>
                  <a:cubicBezTo>
                    <a:pt x="7642" y="1896"/>
                    <a:pt x="7665" y="1876"/>
                    <a:pt x="7684" y="1858"/>
                  </a:cubicBezTo>
                  <a:cubicBezTo>
                    <a:pt x="7712" y="1873"/>
                    <a:pt x="7733" y="1882"/>
                    <a:pt x="7755" y="1892"/>
                  </a:cubicBezTo>
                  <a:cubicBezTo>
                    <a:pt x="7761" y="1871"/>
                    <a:pt x="7762" y="1849"/>
                    <a:pt x="7770" y="1844"/>
                  </a:cubicBezTo>
                  <a:cubicBezTo>
                    <a:pt x="7890" y="1749"/>
                    <a:pt x="7942" y="1607"/>
                    <a:pt x="8096" y="1593"/>
                  </a:cubicBezTo>
                  <a:cubicBezTo>
                    <a:pt x="8117" y="1588"/>
                    <a:pt x="8146" y="1555"/>
                    <a:pt x="8171" y="1540"/>
                  </a:cubicBezTo>
                  <a:cubicBezTo>
                    <a:pt x="8213" y="1514"/>
                    <a:pt x="8254" y="1485"/>
                    <a:pt x="8298" y="1462"/>
                  </a:cubicBezTo>
                  <a:cubicBezTo>
                    <a:pt x="8310" y="1458"/>
                    <a:pt x="8322" y="1457"/>
                    <a:pt x="8335" y="1457"/>
                  </a:cubicBezTo>
                  <a:cubicBezTo>
                    <a:pt x="8362" y="1457"/>
                    <a:pt x="8389" y="1466"/>
                    <a:pt x="8417" y="1477"/>
                  </a:cubicBezTo>
                  <a:cubicBezTo>
                    <a:pt x="8432" y="1452"/>
                    <a:pt x="8449" y="1424"/>
                    <a:pt x="8460" y="1407"/>
                  </a:cubicBezTo>
                  <a:cubicBezTo>
                    <a:pt x="8502" y="1405"/>
                    <a:pt x="8535" y="1398"/>
                    <a:pt x="8576" y="1384"/>
                  </a:cubicBezTo>
                  <a:close/>
                  <a:moveTo>
                    <a:pt x="13143" y="17917"/>
                  </a:moveTo>
                  <a:lnTo>
                    <a:pt x="13143" y="17917"/>
                  </a:lnTo>
                  <a:cubicBezTo>
                    <a:pt x="13143" y="17917"/>
                    <a:pt x="13143" y="17917"/>
                    <a:pt x="13142" y="17918"/>
                  </a:cubicBezTo>
                  <a:lnTo>
                    <a:pt x="13142" y="17918"/>
                  </a:lnTo>
                  <a:cubicBezTo>
                    <a:pt x="13143" y="17917"/>
                    <a:pt x="13143" y="17917"/>
                    <a:pt x="13143" y="17917"/>
                  </a:cubicBezTo>
                  <a:close/>
                  <a:moveTo>
                    <a:pt x="12463" y="18155"/>
                  </a:moveTo>
                  <a:lnTo>
                    <a:pt x="12473" y="18168"/>
                  </a:lnTo>
                  <a:lnTo>
                    <a:pt x="12385" y="18262"/>
                  </a:lnTo>
                  <a:lnTo>
                    <a:pt x="12373" y="18249"/>
                  </a:lnTo>
                  <a:lnTo>
                    <a:pt x="12463" y="18155"/>
                  </a:lnTo>
                  <a:close/>
                  <a:moveTo>
                    <a:pt x="12255" y="18658"/>
                  </a:moveTo>
                  <a:lnTo>
                    <a:pt x="12255" y="18658"/>
                  </a:lnTo>
                  <a:cubicBezTo>
                    <a:pt x="12252" y="18669"/>
                    <a:pt x="12249" y="18680"/>
                    <a:pt x="12247" y="18689"/>
                  </a:cubicBezTo>
                  <a:lnTo>
                    <a:pt x="12247" y="18689"/>
                  </a:lnTo>
                  <a:cubicBezTo>
                    <a:pt x="12244" y="18686"/>
                    <a:pt x="12240" y="18683"/>
                    <a:pt x="12237" y="18679"/>
                  </a:cubicBezTo>
                  <a:lnTo>
                    <a:pt x="12237" y="18679"/>
                  </a:lnTo>
                  <a:cubicBezTo>
                    <a:pt x="12243" y="18673"/>
                    <a:pt x="12249" y="18666"/>
                    <a:pt x="12255" y="18658"/>
                  </a:cubicBezTo>
                  <a:close/>
                  <a:moveTo>
                    <a:pt x="11312" y="19532"/>
                  </a:moveTo>
                  <a:lnTo>
                    <a:pt x="11288" y="19584"/>
                  </a:lnTo>
                  <a:lnTo>
                    <a:pt x="11288" y="19584"/>
                  </a:lnTo>
                  <a:cubicBezTo>
                    <a:pt x="11279" y="19571"/>
                    <a:pt x="11286" y="19554"/>
                    <a:pt x="11290" y="19537"/>
                  </a:cubicBezTo>
                  <a:lnTo>
                    <a:pt x="11312" y="19532"/>
                  </a:lnTo>
                  <a:close/>
                  <a:moveTo>
                    <a:pt x="11288" y="19585"/>
                  </a:moveTo>
                  <a:lnTo>
                    <a:pt x="11287" y="19587"/>
                  </a:lnTo>
                  <a:lnTo>
                    <a:pt x="11274" y="19589"/>
                  </a:lnTo>
                  <a:lnTo>
                    <a:pt x="11274" y="19589"/>
                  </a:lnTo>
                  <a:lnTo>
                    <a:pt x="11274" y="19588"/>
                  </a:lnTo>
                  <a:cubicBezTo>
                    <a:pt x="11278" y="19588"/>
                    <a:pt x="11283" y="19587"/>
                    <a:pt x="11288" y="19585"/>
                  </a:cubicBezTo>
                  <a:close/>
                  <a:moveTo>
                    <a:pt x="10928" y="19572"/>
                  </a:moveTo>
                  <a:lnTo>
                    <a:pt x="10964" y="19619"/>
                  </a:lnTo>
                  <a:lnTo>
                    <a:pt x="10942" y="19642"/>
                  </a:lnTo>
                  <a:lnTo>
                    <a:pt x="10889" y="19609"/>
                  </a:lnTo>
                  <a:lnTo>
                    <a:pt x="10928" y="19572"/>
                  </a:lnTo>
                  <a:close/>
                  <a:moveTo>
                    <a:pt x="11273" y="19590"/>
                  </a:moveTo>
                  <a:cubicBezTo>
                    <a:pt x="11281" y="19603"/>
                    <a:pt x="11277" y="19621"/>
                    <a:pt x="11271" y="19638"/>
                  </a:cubicBezTo>
                  <a:lnTo>
                    <a:pt x="11248" y="19644"/>
                  </a:lnTo>
                  <a:lnTo>
                    <a:pt x="11273" y="19590"/>
                  </a:lnTo>
                  <a:close/>
                  <a:moveTo>
                    <a:pt x="11030" y="19944"/>
                  </a:moveTo>
                  <a:lnTo>
                    <a:pt x="11051" y="19973"/>
                  </a:lnTo>
                  <a:lnTo>
                    <a:pt x="11034" y="19988"/>
                  </a:lnTo>
                  <a:lnTo>
                    <a:pt x="11012" y="19959"/>
                  </a:lnTo>
                  <a:lnTo>
                    <a:pt x="11030" y="19944"/>
                  </a:lnTo>
                  <a:close/>
                  <a:moveTo>
                    <a:pt x="27727" y="19997"/>
                  </a:moveTo>
                  <a:lnTo>
                    <a:pt x="27734" y="20013"/>
                  </a:lnTo>
                  <a:lnTo>
                    <a:pt x="27634" y="20051"/>
                  </a:lnTo>
                  <a:lnTo>
                    <a:pt x="27625" y="20022"/>
                  </a:lnTo>
                  <a:cubicBezTo>
                    <a:pt x="27659" y="20013"/>
                    <a:pt x="27693" y="20006"/>
                    <a:pt x="27727" y="19997"/>
                  </a:cubicBezTo>
                  <a:close/>
                  <a:moveTo>
                    <a:pt x="26331" y="20037"/>
                  </a:moveTo>
                  <a:lnTo>
                    <a:pt x="26363" y="20091"/>
                  </a:lnTo>
                  <a:lnTo>
                    <a:pt x="26312" y="20104"/>
                  </a:lnTo>
                  <a:lnTo>
                    <a:pt x="26303" y="20047"/>
                  </a:lnTo>
                  <a:lnTo>
                    <a:pt x="26331" y="20037"/>
                  </a:lnTo>
                  <a:close/>
                  <a:moveTo>
                    <a:pt x="27543" y="20053"/>
                  </a:moveTo>
                  <a:cubicBezTo>
                    <a:pt x="27553" y="20109"/>
                    <a:pt x="27559" y="20140"/>
                    <a:pt x="27567" y="20178"/>
                  </a:cubicBezTo>
                  <a:cubicBezTo>
                    <a:pt x="27518" y="20184"/>
                    <a:pt x="27484" y="20188"/>
                    <a:pt x="27422" y="20196"/>
                  </a:cubicBezTo>
                  <a:cubicBezTo>
                    <a:pt x="27464" y="20147"/>
                    <a:pt x="27494" y="20112"/>
                    <a:pt x="27543" y="20053"/>
                  </a:cubicBezTo>
                  <a:close/>
                  <a:moveTo>
                    <a:pt x="10481" y="20269"/>
                  </a:moveTo>
                  <a:lnTo>
                    <a:pt x="10487" y="20280"/>
                  </a:lnTo>
                  <a:lnTo>
                    <a:pt x="10436" y="20321"/>
                  </a:lnTo>
                  <a:lnTo>
                    <a:pt x="10430" y="20310"/>
                  </a:lnTo>
                  <a:lnTo>
                    <a:pt x="10481" y="20269"/>
                  </a:lnTo>
                  <a:close/>
                  <a:moveTo>
                    <a:pt x="26624" y="20291"/>
                  </a:moveTo>
                  <a:lnTo>
                    <a:pt x="26629" y="20327"/>
                  </a:lnTo>
                  <a:lnTo>
                    <a:pt x="26609" y="20331"/>
                  </a:lnTo>
                  <a:lnTo>
                    <a:pt x="26603" y="20297"/>
                  </a:lnTo>
                  <a:lnTo>
                    <a:pt x="26624" y="20291"/>
                  </a:lnTo>
                  <a:close/>
                  <a:moveTo>
                    <a:pt x="10719" y="20291"/>
                  </a:moveTo>
                  <a:cubicBezTo>
                    <a:pt x="10718" y="20338"/>
                    <a:pt x="10717" y="20378"/>
                    <a:pt x="10715" y="20452"/>
                  </a:cubicBezTo>
                  <a:cubicBezTo>
                    <a:pt x="10674" y="20416"/>
                    <a:pt x="10650" y="20397"/>
                    <a:pt x="10622" y="20374"/>
                  </a:cubicBezTo>
                  <a:cubicBezTo>
                    <a:pt x="10664" y="20338"/>
                    <a:pt x="10686" y="20319"/>
                    <a:pt x="10719" y="20291"/>
                  </a:cubicBezTo>
                  <a:close/>
                  <a:moveTo>
                    <a:pt x="27286" y="20425"/>
                  </a:moveTo>
                  <a:lnTo>
                    <a:pt x="27299" y="20494"/>
                  </a:lnTo>
                  <a:lnTo>
                    <a:pt x="27268" y="20502"/>
                  </a:lnTo>
                  <a:lnTo>
                    <a:pt x="27255" y="20433"/>
                  </a:lnTo>
                  <a:lnTo>
                    <a:pt x="27286" y="20425"/>
                  </a:lnTo>
                  <a:close/>
                  <a:moveTo>
                    <a:pt x="24729" y="20521"/>
                  </a:moveTo>
                  <a:lnTo>
                    <a:pt x="24729" y="20533"/>
                  </a:lnTo>
                  <a:lnTo>
                    <a:pt x="24668" y="20543"/>
                  </a:lnTo>
                  <a:lnTo>
                    <a:pt x="24667" y="20533"/>
                  </a:lnTo>
                  <a:lnTo>
                    <a:pt x="24729" y="20521"/>
                  </a:lnTo>
                  <a:close/>
                  <a:moveTo>
                    <a:pt x="25580" y="20506"/>
                  </a:moveTo>
                  <a:lnTo>
                    <a:pt x="25585" y="20541"/>
                  </a:lnTo>
                  <a:cubicBezTo>
                    <a:pt x="25579" y="20541"/>
                    <a:pt x="25572" y="20543"/>
                    <a:pt x="25564" y="20544"/>
                  </a:cubicBezTo>
                  <a:lnTo>
                    <a:pt x="25560" y="20509"/>
                  </a:lnTo>
                  <a:lnTo>
                    <a:pt x="25580" y="20506"/>
                  </a:lnTo>
                  <a:close/>
                  <a:moveTo>
                    <a:pt x="26790" y="20428"/>
                  </a:moveTo>
                  <a:cubicBezTo>
                    <a:pt x="26763" y="20481"/>
                    <a:pt x="26743" y="20521"/>
                    <a:pt x="26722" y="20562"/>
                  </a:cubicBezTo>
                  <a:lnTo>
                    <a:pt x="26688" y="20556"/>
                  </a:lnTo>
                  <a:cubicBezTo>
                    <a:pt x="26684" y="20528"/>
                    <a:pt x="26681" y="20502"/>
                    <a:pt x="26675" y="20469"/>
                  </a:cubicBezTo>
                  <a:lnTo>
                    <a:pt x="26676" y="20469"/>
                  </a:lnTo>
                  <a:cubicBezTo>
                    <a:pt x="26704" y="20459"/>
                    <a:pt x="26731" y="20450"/>
                    <a:pt x="26790" y="20428"/>
                  </a:cubicBezTo>
                  <a:close/>
                  <a:moveTo>
                    <a:pt x="26154" y="20515"/>
                  </a:moveTo>
                  <a:lnTo>
                    <a:pt x="26164" y="20584"/>
                  </a:lnTo>
                  <a:lnTo>
                    <a:pt x="26134" y="20590"/>
                  </a:lnTo>
                  <a:lnTo>
                    <a:pt x="26123" y="20519"/>
                  </a:lnTo>
                  <a:cubicBezTo>
                    <a:pt x="26135" y="20518"/>
                    <a:pt x="26144" y="20516"/>
                    <a:pt x="26154" y="20515"/>
                  </a:cubicBezTo>
                  <a:close/>
                  <a:moveTo>
                    <a:pt x="26628" y="20594"/>
                  </a:moveTo>
                  <a:lnTo>
                    <a:pt x="26629" y="20606"/>
                  </a:lnTo>
                  <a:lnTo>
                    <a:pt x="26568" y="20621"/>
                  </a:lnTo>
                  <a:lnTo>
                    <a:pt x="26566" y="20609"/>
                  </a:lnTo>
                  <a:lnTo>
                    <a:pt x="26628" y="20594"/>
                  </a:lnTo>
                  <a:close/>
                  <a:moveTo>
                    <a:pt x="9900" y="20577"/>
                  </a:moveTo>
                  <a:lnTo>
                    <a:pt x="9906" y="20587"/>
                  </a:lnTo>
                  <a:lnTo>
                    <a:pt x="9853" y="20625"/>
                  </a:lnTo>
                  <a:lnTo>
                    <a:pt x="9847" y="20615"/>
                  </a:lnTo>
                  <a:lnTo>
                    <a:pt x="9900" y="20577"/>
                  </a:lnTo>
                  <a:close/>
                  <a:moveTo>
                    <a:pt x="9887" y="20803"/>
                  </a:moveTo>
                  <a:lnTo>
                    <a:pt x="9893" y="20814"/>
                  </a:lnTo>
                  <a:lnTo>
                    <a:pt x="9838" y="20852"/>
                  </a:lnTo>
                  <a:lnTo>
                    <a:pt x="9832" y="20842"/>
                  </a:lnTo>
                  <a:lnTo>
                    <a:pt x="9887" y="20803"/>
                  </a:lnTo>
                  <a:close/>
                  <a:moveTo>
                    <a:pt x="7414" y="20831"/>
                  </a:moveTo>
                  <a:lnTo>
                    <a:pt x="7414" y="20831"/>
                  </a:lnTo>
                  <a:cubicBezTo>
                    <a:pt x="7379" y="20879"/>
                    <a:pt x="7349" y="20894"/>
                    <a:pt x="7323" y="20894"/>
                  </a:cubicBezTo>
                  <a:cubicBezTo>
                    <a:pt x="7294" y="20894"/>
                    <a:pt x="7269" y="20874"/>
                    <a:pt x="7249" y="20858"/>
                  </a:cubicBezTo>
                  <a:cubicBezTo>
                    <a:pt x="7302" y="20849"/>
                    <a:pt x="7355" y="20840"/>
                    <a:pt x="7414" y="20831"/>
                  </a:cubicBezTo>
                  <a:close/>
                  <a:moveTo>
                    <a:pt x="23324" y="20880"/>
                  </a:moveTo>
                  <a:lnTo>
                    <a:pt x="23324" y="20892"/>
                  </a:lnTo>
                  <a:lnTo>
                    <a:pt x="23262" y="20897"/>
                  </a:lnTo>
                  <a:lnTo>
                    <a:pt x="23262" y="20886"/>
                  </a:lnTo>
                  <a:lnTo>
                    <a:pt x="23324" y="20880"/>
                  </a:lnTo>
                  <a:close/>
                  <a:moveTo>
                    <a:pt x="7521" y="20727"/>
                  </a:moveTo>
                  <a:cubicBezTo>
                    <a:pt x="7599" y="20784"/>
                    <a:pt x="7569" y="20867"/>
                    <a:pt x="7549" y="20942"/>
                  </a:cubicBezTo>
                  <a:lnTo>
                    <a:pt x="7549" y="20942"/>
                  </a:lnTo>
                  <a:cubicBezTo>
                    <a:pt x="7530" y="20949"/>
                    <a:pt x="7516" y="20953"/>
                    <a:pt x="7506" y="20953"/>
                  </a:cubicBezTo>
                  <a:cubicBezTo>
                    <a:pt x="7448" y="20953"/>
                    <a:pt x="7528" y="20835"/>
                    <a:pt x="7521" y="20727"/>
                  </a:cubicBezTo>
                  <a:close/>
                  <a:moveTo>
                    <a:pt x="25695" y="20920"/>
                  </a:moveTo>
                  <a:lnTo>
                    <a:pt x="25721" y="20971"/>
                  </a:lnTo>
                  <a:lnTo>
                    <a:pt x="25721" y="20971"/>
                  </a:lnTo>
                  <a:cubicBezTo>
                    <a:pt x="25666" y="20967"/>
                    <a:pt x="25661" y="20948"/>
                    <a:pt x="25655" y="20928"/>
                  </a:cubicBezTo>
                  <a:lnTo>
                    <a:pt x="25695" y="20920"/>
                  </a:lnTo>
                  <a:close/>
                  <a:moveTo>
                    <a:pt x="7643" y="20940"/>
                  </a:moveTo>
                  <a:cubicBezTo>
                    <a:pt x="7650" y="20940"/>
                    <a:pt x="7652" y="20953"/>
                    <a:pt x="7658" y="20962"/>
                  </a:cubicBezTo>
                  <a:lnTo>
                    <a:pt x="7658" y="20962"/>
                  </a:lnTo>
                  <a:cubicBezTo>
                    <a:pt x="7641" y="20969"/>
                    <a:pt x="7628" y="20972"/>
                    <a:pt x="7618" y="20972"/>
                  </a:cubicBezTo>
                  <a:cubicBezTo>
                    <a:pt x="7616" y="20972"/>
                    <a:pt x="7614" y="20971"/>
                    <a:pt x="7612" y="20971"/>
                  </a:cubicBezTo>
                  <a:lnTo>
                    <a:pt x="7612" y="20971"/>
                  </a:lnTo>
                  <a:cubicBezTo>
                    <a:pt x="7628" y="20948"/>
                    <a:pt x="7637" y="20940"/>
                    <a:pt x="7643" y="20940"/>
                  </a:cubicBezTo>
                  <a:close/>
                  <a:moveTo>
                    <a:pt x="26101" y="20987"/>
                  </a:moveTo>
                  <a:lnTo>
                    <a:pt x="26114" y="20992"/>
                  </a:lnTo>
                  <a:cubicBezTo>
                    <a:pt x="26109" y="20990"/>
                    <a:pt x="26104" y="20989"/>
                    <a:pt x="26101" y="20987"/>
                  </a:cubicBezTo>
                  <a:close/>
                  <a:moveTo>
                    <a:pt x="26139" y="20952"/>
                  </a:moveTo>
                  <a:lnTo>
                    <a:pt x="26162" y="20959"/>
                  </a:lnTo>
                  <a:lnTo>
                    <a:pt x="26114" y="20992"/>
                  </a:lnTo>
                  <a:cubicBezTo>
                    <a:pt x="26113" y="20975"/>
                    <a:pt x="26126" y="20964"/>
                    <a:pt x="26139" y="20952"/>
                  </a:cubicBezTo>
                  <a:close/>
                  <a:moveTo>
                    <a:pt x="13984" y="20955"/>
                  </a:moveTo>
                  <a:lnTo>
                    <a:pt x="14005" y="20964"/>
                  </a:lnTo>
                  <a:lnTo>
                    <a:pt x="13989" y="20995"/>
                  </a:lnTo>
                  <a:lnTo>
                    <a:pt x="13968" y="20986"/>
                  </a:lnTo>
                  <a:lnTo>
                    <a:pt x="13984" y="20955"/>
                  </a:lnTo>
                  <a:close/>
                  <a:moveTo>
                    <a:pt x="7676" y="20964"/>
                  </a:moveTo>
                  <a:cubicBezTo>
                    <a:pt x="7718" y="20964"/>
                    <a:pt x="7728" y="20982"/>
                    <a:pt x="7740" y="20999"/>
                  </a:cubicBezTo>
                  <a:lnTo>
                    <a:pt x="7706" y="21020"/>
                  </a:lnTo>
                  <a:lnTo>
                    <a:pt x="7656" y="20968"/>
                  </a:lnTo>
                  <a:lnTo>
                    <a:pt x="7662" y="20965"/>
                  </a:lnTo>
                  <a:lnTo>
                    <a:pt x="7662" y="20965"/>
                  </a:lnTo>
                  <a:cubicBezTo>
                    <a:pt x="7667" y="20965"/>
                    <a:pt x="7671" y="20964"/>
                    <a:pt x="7676" y="20964"/>
                  </a:cubicBezTo>
                  <a:close/>
                  <a:moveTo>
                    <a:pt x="26101" y="20987"/>
                  </a:moveTo>
                  <a:cubicBezTo>
                    <a:pt x="26101" y="21003"/>
                    <a:pt x="26088" y="21017"/>
                    <a:pt x="26075" y="21027"/>
                  </a:cubicBezTo>
                  <a:lnTo>
                    <a:pt x="26075" y="21028"/>
                  </a:lnTo>
                  <a:lnTo>
                    <a:pt x="26053" y="21021"/>
                  </a:lnTo>
                  <a:lnTo>
                    <a:pt x="26101" y="20987"/>
                  </a:lnTo>
                  <a:close/>
                  <a:moveTo>
                    <a:pt x="6959" y="21049"/>
                  </a:moveTo>
                  <a:lnTo>
                    <a:pt x="6969" y="21064"/>
                  </a:lnTo>
                  <a:lnTo>
                    <a:pt x="6883" y="21120"/>
                  </a:lnTo>
                  <a:lnTo>
                    <a:pt x="6869" y="21093"/>
                  </a:lnTo>
                  <a:lnTo>
                    <a:pt x="6959" y="21049"/>
                  </a:lnTo>
                  <a:close/>
                  <a:moveTo>
                    <a:pt x="25714" y="21004"/>
                  </a:moveTo>
                  <a:cubicBezTo>
                    <a:pt x="25824" y="21038"/>
                    <a:pt x="25688" y="21087"/>
                    <a:pt x="25729" y="21134"/>
                  </a:cubicBezTo>
                  <a:cubicBezTo>
                    <a:pt x="25672" y="21136"/>
                    <a:pt x="25644" y="21136"/>
                    <a:pt x="25583" y="21137"/>
                  </a:cubicBezTo>
                  <a:cubicBezTo>
                    <a:pt x="25630" y="21089"/>
                    <a:pt x="25671" y="21047"/>
                    <a:pt x="25714" y="21004"/>
                  </a:cubicBezTo>
                  <a:close/>
                  <a:moveTo>
                    <a:pt x="6577" y="21143"/>
                  </a:moveTo>
                  <a:cubicBezTo>
                    <a:pt x="6591" y="21143"/>
                    <a:pt x="6604" y="21144"/>
                    <a:pt x="6616" y="21145"/>
                  </a:cubicBezTo>
                  <a:lnTo>
                    <a:pt x="6602" y="21162"/>
                  </a:lnTo>
                  <a:lnTo>
                    <a:pt x="6554" y="21152"/>
                  </a:lnTo>
                  <a:cubicBezTo>
                    <a:pt x="6556" y="21149"/>
                    <a:pt x="6559" y="21145"/>
                    <a:pt x="6560" y="21143"/>
                  </a:cubicBezTo>
                  <a:cubicBezTo>
                    <a:pt x="6566" y="21143"/>
                    <a:pt x="6572" y="21143"/>
                    <a:pt x="6577" y="21143"/>
                  </a:cubicBezTo>
                  <a:close/>
                  <a:moveTo>
                    <a:pt x="14258" y="21226"/>
                  </a:moveTo>
                  <a:cubicBezTo>
                    <a:pt x="14259" y="21227"/>
                    <a:pt x="14260" y="21228"/>
                    <a:pt x="14260" y="21229"/>
                  </a:cubicBezTo>
                  <a:lnTo>
                    <a:pt x="14260" y="21229"/>
                  </a:lnTo>
                  <a:cubicBezTo>
                    <a:pt x="14259" y="21227"/>
                    <a:pt x="14258" y="21226"/>
                    <a:pt x="14258" y="21226"/>
                  </a:cubicBezTo>
                  <a:close/>
                  <a:moveTo>
                    <a:pt x="14260" y="21229"/>
                  </a:moveTo>
                  <a:cubicBezTo>
                    <a:pt x="14262" y="21230"/>
                    <a:pt x="14263" y="21232"/>
                    <a:pt x="14264" y="21234"/>
                  </a:cubicBezTo>
                  <a:lnTo>
                    <a:pt x="14266" y="21234"/>
                  </a:lnTo>
                  <a:cubicBezTo>
                    <a:pt x="14264" y="21232"/>
                    <a:pt x="14262" y="21230"/>
                    <a:pt x="14260" y="21229"/>
                  </a:cubicBezTo>
                  <a:close/>
                  <a:moveTo>
                    <a:pt x="7848" y="21268"/>
                  </a:moveTo>
                  <a:lnTo>
                    <a:pt x="7862" y="21301"/>
                  </a:lnTo>
                  <a:lnTo>
                    <a:pt x="7843" y="21311"/>
                  </a:lnTo>
                  <a:lnTo>
                    <a:pt x="7829" y="21278"/>
                  </a:lnTo>
                  <a:lnTo>
                    <a:pt x="7848" y="21268"/>
                  </a:lnTo>
                  <a:close/>
                  <a:moveTo>
                    <a:pt x="21560" y="21301"/>
                  </a:moveTo>
                  <a:lnTo>
                    <a:pt x="21558" y="21336"/>
                  </a:lnTo>
                  <a:lnTo>
                    <a:pt x="21537" y="21337"/>
                  </a:lnTo>
                  <a:lnTo>
                    <a:pt x="21539" y="21302"/>
                  </a:lnTo>
                  <a:lnTo>
                    <a:pt x="21560" y="21301"/>
                  </a:lnTo>
                  <a:close/>
                  <a:moveTo>
                    <a:pt x="20577" y="21356"/>
                  </a:moveTo>
                  <a:lnTo>
                    <a:pt x="20639" y="21359"/>
                  </a:lnTo>
                  <a:lnTo>
                    <a:pt x="20639" y="21371"/>
                  </a:lnTo>
                  <a:lnTo>
                    <a:pt x="20575" y="21368"/>
                  </a:lnTo>
                  <a:lnTo>
                    <a:pt x="20577" y="21356"/>
                  </a:lnTo>
                  <a:close/>
                  <a:moveTo>
                    <a:pt x="14540" y="21412"/>
                  </a:moveTo>
                  <a:lnTo>
                    <a:pt x="14540" y="21412"/>
                  </a:lnTo>
                  <a:cubicBezTo>
                    <a:pt x="14540" y="21414"/>
                    <a:pt x="14537" y="21420"/>
                    <a:pt x="14534" y="21427"/>
                  </a:cubicBezTo>
                  <a:lnTo>
                    <a:pt x="14545" y="21430"/>
                  </a:lnTo>
                  <a:lnTo>
                    <a:pt x="14545" y="21430"/>
                  </a:lnTo>
                  <a:cubicBezTo>
                    <a:pt x="14543" y="21424"/>
                    <a:pt x="14541" y="21418"/>
                    <a:pt x="14540" y="21412"/>
                  </a:cubicBezTo>
                  <a:close/>
                  <a:moveTo>
                    <a:pt x="8554" y="21398"/>
                  </a:moveTo>
                  <a:lnTo>
                    <a:pt x="8569" y="21424"/>
                  </a:lnTo>
                  <a:lnTo>
                    <a:pt x="8418" y="21512"/>
                  </a:lnTo>
                  <a:lnTo>
                    <a:pt x="8408" y="21498"/>
                  </a:lnTo>
                  <a:lnTo>
                    <a:pt x="8554" y="21398"/>
                  </a:lnTo>
                  <a:close/>
                  <a:moveTo>
                    <a:pt x="7902" y="21493"/>
                  </a:moveTo>
                  <a:lnTo>
                    <a:pt x="7908" y="21504"/>
                  </a:lnTo>
                  <a:lnTo>
                    <a:pt x="7851" y="21534"/>
                  </a:lnTo>
                  <a:lnTo>
                    <a:pt x="7846" y="21524"/>
                  </a:lnTo>
                  <a:lnTo>
                    <a:pt x="7902" y="21493"/>
                  </a:lnTo>
                  <a:close/>
                  <a:moveTo>
                    <a:pt x="24798" y="21502"/>
                  </a:moveTo>
                  <a:cubicBezTo>
                    <a:pt x="24808" y="21524"/>
                    <a:pt x="24815" y="21539"/>
                    <a:pt x="24827" y="21562"/>
                  </a:cubicBezTo>
                  <a:cubicBezTo>
                    <a:pt x="24777" y="21571"/>
                    <a:pt x="24734" y="21579"/>
                    <a:pt x="24693" y="21586"/>
                  </a:cubicBezTo>
                  <a:cubicBezTo>
                    <a:pt x="24690" y="21567"/>
                    <a:pt x="24690" y="21555"/>
                    <a:pt x="24687" y="21536"/>
                  </a:cubicBezTo>
                  <a:lnTo>
                    <a:pt x="24687" y="21534"/>
                  </a:lnTo>
                  <a:cubicBezTo>
                    <a:pt x="24720" y="21526"/>
                    <a:pt x="24755" y="21515"/>
                    <a:pt x="24798" y="21502"/>
                  </a:cubicBezTo>
                  <a:close/>
                  <a:moveTo>
                    <a:pt x="6256" y="21557"/>
                  </a:moveTo>
                  <a:lnTo>
                    <a:pt x="6259" y="21568"/>
                  </a:lnTo>
                  <a:lnTo>
                    <a:pt x="6203" y="21589"/>
                  </a:lnTo>
                  <a:lnTo>
                    <a:pt x="6198" y="21579"/>
                  </a:lnTo>
                  <a:lnTo>
                    <a:pt x="6256" y="21557"/>
                  </a:lnTo>
                  <a:close/>
                  <a:moveTo>
                    <a:pt x="23710" y="21537"/>
                  </a:moveTo>
                  <a:cubicBezTo>
                    <a:pt x="23710" y="21564"/>
                    <a:pt x="23712" y="21589"/>
                    <a:pt x="23715" y="21645"/>
                  </a:cubicBezTo>
                  <a:cubicBezTo>
                    <a:pt x="23650" y="21608"/>
                    <a:pt x="23621" y="21592"/>
                    <a:pt x="23575" y="21565"/>
                  </a:cubicBezTo>
                  <a:cubicBezTo>
                    <a:pt x="23637" y="21552"/>
                    <a:pt x="23665" y="21546"/>
                    <a:pt x="23710" y="21537"/>
                  </a:cubicBezTo>
                  <a:close/>
                  <a:moveTo>
                    <a:pt x="5810" y="21601"/>
                  </a:moveTo>
                  <a:cubicBezTo>
                    <a:pt x="5826" y="21629"/>
                    <a:pt x="5841" y="21655"/>
                    <a:pt x="5859" y="21686"/>
                  </a:cubicBezTo>
                  <a:cubicBezTo>
                    <a:pt x="5891" y="21680"/>
                    <a:pt x="5925" y="21676"/>
                    <a:pt x="5997" y="21664"/>
                  </a:cubicBezTo>
                  <a:lnTo>
                    <a:pt x="5997" y="21664"/>
                  </a:lnTo>
                  <a:cubicBezTo>
                    <a:pt x="5925" y="21701"/>
                    <a:pt x="5882" y="21723"/>
                    <a:pt x="5820" y="21754"/>
                  </a:cubicBezTo>
                  <a:cubicBezTo>
                    <a:pt x="5804" y="21696"/>
                    <a:pt x="5792" y="21654"/>
                    <a:pt x="5781" y="21612"/>
                  </a:cubicBezTo>
                  <a:lnTo>
                    <a:pt x="5810" y="21601"/>
                  </a:lnTo>
                  <a:close/>
                  <a:moveTo>
                    <a:pt x="19192" y="21876"/>
                  </a:moveTo>
                  <a:lnTo>
                    <a:pt x="19214" y="21879"/>
                  </a:lnTo>
                  <a:lnTo>
                    <a:pt x="19209" y="21913"/>
                  </a:lnTo>
                  <a:lnTo>
                    <a:pt x="19209" y="21914"/>
                  </a:lnTo>
                  <a:lnTo>
                    <a:pt x="19188" y="21910"/>
                  </a:lnTo>
                  <a:lnTo>
                    <a:pt x="19192" y="21876"/>
                  </a:lnTo>
                  <a:close/>
                  <a:moveTo>
                    <a:pt x="5560" y="21832"/>
                  </a:moveTo>
                  <a:cubicBezTo>
                    <a:pt x="5570" y="21870"/>
                    <a:pt x="5579" y="21904"/>
                    <a:pt x="5594" y="21958"/>
                  </a:cubicBezTo>
                  <a:cubicBezTo>
                    <a:pt x="5539" y="21921"/>
                    <a:pt x="5505" y="21899"/>
                    <a:pt x="5469" y="21873"/>
                  </a:cubicBezTo>
                  <a:cubicBezTo>
                    <a:pt x="5497" y="21860"/>
                    <a:pt x="5522" y="21849"/>
                    <a:pt x="5560" y="21832"/>
                  </a:cubicBezTo>
                  <a:close/>
                  <a:moveTo>
                    <a:pt x="4968" y="21979"/>
                  </a:moveTo>
                  <a:lnTo>
                    <a:pt x="4976" y="22014"/>
                  </a:lnTo>
                  <a:lnTo>
                    <a:pt x="4957" y="22020"/>
                  </a:lnTo>
                  <a:lnTo>
                    <a:pt x="4949" y="21985"/>
                  </a:lnTo>
                  <a:lnTo>
                    <a:pt x="4968" y="21979"/>
                  </a:lnTo>
                  <a:close/>
                  <a:moveTo>
                    <a:pt x="7339" y="22008"/>
                  </a:moveTo>
                  <a:lnTo>
                    <a:pt x="7361" y="22064"/>
                  </a:lnTo>
                  <a:cubicBezTo>
                    <a:pt x="7350" y="22070"/>
                    <a:pt x="7342" y="22074"/>
                    <a:pt x="7333" y="22080"/>
                  </a:cubicBezTo>
                  <a:lnTo>
                    <a:pt x="7289" y="22035"/>
                  </a:lnTo>
                  <a:cubicBezTo>
                    <a:pt x="7306" y="22026"/>
                    <a:pt x="7322" y="22017"/>
                    <a:pt x="7339" y="22008"/>
                  </a:cubicBezTo>
                  <a:close/>
                  <a:moveTo>
                    <a:pt x="4434" y="22044"/>
                  </a:moveTo>
                  <a:lnTo>
                    <a:pt x="4446" y="22114"/>
                  </a:lnTo>
                  <a:lnTo>
                    <a:pt x="4418" y="22121"/>
                  </a:lnTo>
                  <a:lnTo>
                    <a:pt x="4405" y="22051"/>
                  </a:lnTo>
                  <a:lnTo>
                    <a:pt x="4434" y="22044"/>
                  </a:lnTo>
                  <a:close/>
                  <a:moveTo>
                    <a:pt x="4248" y="22055"/>
                  </a:moveTo>
                  <a:lnTo>
                    <a:pt x="4280" y="22107"/>
                  </a:lnTo>
                  <a:lnTo>
                    <a:pt x="4230" y="22123"/>
                  </a:lnTo>
                  <a:lnTo>
                    <a:pt x="4221" y="22066"/>
                  </a:lnTo>
                  <a:lnTo>
                    <a:pt x="4248" y="22055"/>
                  </a:lnTo>
                  <a:close/>
                  <a:moveTo>
                    <a:pt x="19715" y="22166"/>
                  </a:moveTo>
                  <a:lnTo>
                    <a:pt x="19779" y="22169"/>
                  </a:lnTo>
                  <a:lnTo>
                    <a:pt x="19778" y="22180"/>
                  </a:lnTo>
                  <a:lnTo>
                    <a:pt x="19713" y="22177"/>
                  </a:lnTo>
                  <a:lnTo>
                    <a:pt x="19715" y="22166"/>
                  </a:lnTo>
                  <a:close/>
                  <a:moveTo>
                    <a:pt x="5458" y="22117"/>
                  </a:moveTo>
                  <a:cubicBezTo>
                    <a:pt x="5491" y="22142"/>
                    <a:pt x="5460" y="22172"/>
                    <a:pt x="5342" y="22182"/>
                  </a:cubicBezTo>
                  <a:cubicBezTo>
                    <a:pt x="5383" y="22161"/>
                    <a:pt x="5425" y="22138"/>
                    <a:pt x="5458" y="22117"/>
                  </a:cubicBezTo>
                  <a:close/>
                  <a:moveTo>
                    <a:pt x="21919" y="22148"/>
                  </a:moveTo>
                  <a:lnTo>
                    <a:pt x="21923" y="22166"/>
                  </a:lnTo>
                  <a:cubicBezTo>
                    <a:pt x="21866" y="22172"/>
                    <a:pt x="21808" y="22179"/>
                    <a:pt x="21751" y="22185"/>
                  </a:cubicBezTo>
                  <a:lnTo>
                    <a:pt x="21746" y="22154"/>
                  </a:lnTo>
                  <a:lnTo>
                    <a:pt x="21919" y="22148"/>
                  </a:lnTo>
                  <a:close/>
                  <a:moveTo>
                    <a:pt x="21020" y="22216"/>
                  </a:moveTo>
                  <a:lnTo>
                    <a:pt x="21018" y="22227"/>
                  </a:lnTo>
                  <a:lnTo>
                    <a:pt x="20953" y="22230"/>
                  </a:lnTo>
                  <a:lnTo>
                    <a:pt x="20953" y="22217"/>
                  </a:lnTo>
                  <a:cubicBezTo>
                    <a:pt x="20975" y="22217"/>
                    <a:pt x="20998" y="22217"/>
                    <a:pt x="21020" y="22216"/>
                  </a:cubicBezTo>
                  <a:close/>
                  <a:moveTo>
                    <a:pt x="4559" y="22133"/>
                  </a:moveTo>
                  <a:lnTo>
                    <a:pt x="4559" y="22133"/>
                  </a:lnTo>
                  <a:cubicBezTo>
                    <a:pt x="4548" y="22155"/>
                    <a:pt x="4533" y="22183"/>
                    <a:pt x="4505" y="22239"/>
                  </a:cubicBezTo>
                  <a:cubicBezTo>
                    <a:pt x="4481" y="22194"/>
                    <a:pt x="4474" y="22179"/>
                    <a:pt x="4462" y="22157"/>
                  </a:cubicBezTo>
                  <a:cubicBezTo>
                    <a:pt x="4508" y="22145"/>
                    <a:pt x="4548" y="22136"/>
                    <a:pt x="4559" y="22133"/>
                  </a:cubicBezTo>
                  <a:close/>
                  <a:moveTo>
                    <a:pt x="18642" y="22244"/>
                  </a:moveTo>
                  <a:lnTo>
                    <a:pt x="18707" y="22252"/>
                  </a:lnTo>
                  <a:lnTo>
                    <a:pt x="18705" y="22264"/>
                  </a:lnTo>
                  <a:cubicBezTo>
                    <a:pt x="18683" y="22261"/>
                    <a:pt x="18661" y="22258"/>
                    <a:pt x="18639" y="22255"/>
                  </a:cubicBezTo>
                  <a:lnTo>
                    <a:pt x="18642" y="22244"/>
                  </a:lnTo>
                  <a:close/>
                  <a:moveTo>
                    <a:pt x="3650" y="22204"/>
                  </a:moveTo>
                  <a:lnTo>
                    <a:pt x="3650" y="22204"/>
                  </a:lnTo>
                  <a:cubicBezTo>
                    <a:pt x="3677" y="22222"/>
                    <a:pt x="3683" y="22244"/>
                    <a:pt x="3688" y="22266"/>
                  </a:cubicBezTo>
                  <a:lnTo>
                    <a:pt x="3650" y="22276"/>
                  </a:lnTo>
                  <a:lnTo>
                    <a:pt x="3621" y="22211"/>
                  </a:lnTo>
                  <a:cubicBezTo>
                    <a:pt x="3634" y="22208"/>
                    <a:pt x="3647" y="22205"/>
                    <a:pt x="3650" y="22204"/>
                  </a:cubicBezTo>
                  <a:close/>
                  <a:moveTo>
                    <a:pt x="19722" y="22226"/>
                  </a:moveTo>
                  <a:lnTo>
                    <a:pt x="19756" y="22227"/>
                  </a:lnTo>
                  <a:lnTo>
                    <a:pt x="19746" y="22298"/>
                  </a:lnTo>
                  <a:lnTo>
                    <a:pt x="19713" y="22297"/>
                  </a:lnTo>
                  <a:lnTo>
                    <a:pt x="19722" y="22226"/>
                  </a:lnTo>
                  <a:close/>
                  <a:moveTo>
                    <a:pt x="21073" y="22311"/>
                  </a:moveTo>
                  <a:lnTo>
                    <a:pt x="21073" y="22311"/>
                  </a:lnTo>
                  <a:cubicBezTo>
                    <a:pt x="21073" y="22311"/>
                    <a:pt x="21073" y="22311"/>
                    <a:pt x="21073" y="22311"/>
                  </a:cubicBezTo>
                  <a:cubicBezTo>
                    <a:pt x="21073" y="22311"/>
                    <a:pt x="21073" y="22311"/>
                    <a:pt x="21073" y="22311"/>
                  </a:cubicBezTo>
                  <a:close/>
                  <a:moveTo>
                    <a:pt x="19372" y="22285"/>
                  </a:moveTo>
                  <a:lnTo>
                    <a:pt x="19372" y="22286"/>
                  </a:lnTo>
                  <a:cubicBezTo>
                    <a:pt x="19413" y="22288"/>
                    <a:pt x="19450" y="22289"/>
                    <a:pt x="19485" y="22291"/>
                  </a:cubicBezTo>
                  <a:lnTo>
                    <a:pt x="19504" y="22307"/>
                  </a:lnTo>
                  <a:cubicBezTo>
                    <a:pt x="19453" y="22314"/>
                    <a:pt x="19401" y="22320"/>
                    <a:pt x="19366" y="22325"/>
                  </a:cubicBezTo>
                  <a:cubicBezTo>
                    <a:pt x="19366" y="22323"/>
                    <a:pt x="19369" y="22307"/>
                    <a:pt x="19372" y="22285"/>
                  </a:cubicBezTo>
                  <a:close/>
                  <a:moveTo>
                    <a:pt x="18523" y="22291"/>
                  </a:moveTo>
                  <a:lnTo>
                    <a:pt x="18564" y="22325"/>
                  </a:lnTo>
                  <a:cubicBezTo>
                    <a:pt x="18558" y="22327"/>
                    <a:pt x="18552" y="22329"/>
                    <a:pt x="18552" y="22329"/>
                  </a:cubicBezTo>
                  <a:cubicBezTo>
                    <a:pt x="18533" y="22320"/>
                    <a:pt x="18517" y="22310"/>
                    <a:pt x="18501" y="22300"/>
                  </a:cubicBezTo>
                  <a:lnTo>
                    <a:pt x="18523" y="22291"/>
                  </a:lnTo>
                  <a:close/>
                  <a:moveTo>
                    <a:pt x="19826" y="22310"/>
                  </a:moveTo>
                  <a:lnTo>
                    <a:pt x="19957" y="22317"/>
                  </a:lnTo>
                  <a:lnTo>
                    <a:pt x="19956" y="22335"/>
                  </a:lnTo>
                  <a:cubicBezTo>
                    <a:pt x="19912" y="22332"/>
                    <a:pt x="19868" y="22330"/>
                    <a:pt x="19823" y="22327"/>
                  </a:cubicBezTo>
                  <a:lnTo>
                    <a:pt x="19826" y="22310"/>
                  </a:lnTo>
                  <a:close/>
                  <a:moveTo>
                    <a:pt x="20240" y="22357"/>
                  </a:moveTo>
                  <a:lnTo>
                    <a:pt x="20262" y="22358"/>
                  </a:lnTo>
                  <a:lnTo>
                    <a:pt x="20257" y="22394"/>
                  </a:lnTo>
                  <a:lnTo>
                    <a:pt x="20235" y="22392"/>
                  </a:lnTo>
                  <a:lnTo>
                    <a:pt x="20240" y="22357"/>
                  </a:lnTo>
                  <a:close/>
                  <a:moveTo>
                    <a:pt x="5873" y="22453"/>
                  </a:moveTo>
                  <a:lnTo>
                    <a:pt x="5876" y="22464"/>
                  </a:lnTo>
                  <a:cubicBezTo>
                    <a:pt x="5856" y="22472"/>
                    <a:pt x="5835" y="22479"/>
                    <a:pt x="5816" y="22485"/>
                  </a:cubicBezTo>
                  <a:lnTo>
                    <a:pt x="5811" y="22473"/>
                  </a:lnTo>
                  <a:lnTo>
                    <a:pt x="5873" y="22454"/>
                  </a:lnTo>
                  <a:lnTo>
                    <a:pt x="5873" y="22453"/>
                  </a:lnTo>
                  <a:close/>
                  <a:moveTo>
                    <a:pt x="4189" y="22435"/>
                  </a:moveTo>
                  <a:lnTo>
                    <a:pt x="4189" y="22435"/>
                  </a:lnTo>
                  <a:cubicBezTo>
                    <a:pt x="4220" y="22472"/>
                    <a:pt x="4233" y="22505"/>
                    <a:pt x="4110" y="22505"/>
                  </a:cubicBezTo>
                  <a:cubicBezTo>
                    <a:pt x="4098" y="22505"/>
                    <a:pt x="4084" y="22505"/>
                    <a:pt x="4070" y="22504"/>
                  </a:cubicBezTo>
                  <a:cubicBezTo>
                    <a:pt x="4117" y="22478"/>
                    <a:pt x="4150" y="22457"/>
                    <a:pt x="4189" y="22435"/>
                  </a:cubicBezTo>
                  <a:close/>
                  <a:moveTo>
                    <a:pt x="3475" y="22528"/>
                  </a:moveTo>
                  <a:lnTo>
                    <a:pt x="3477" y="22545"/>
                  </a:lnTo>
                  <a:lnTo>
                    <a:pt x="3355" y="22561"/>
                  </a:lnTo>
                  <a:cubicBezTo>
                    <a:pt x="3355" y="22556"/>
                    <a:pt x="3353" y="22550"/>
                    <a:pt x="3353" y="22544"/>
                  </a:cubicBezTo>
                  <a:lnTo>
                    <a:pt x="3475" y="22528"/>
                  </a:lnTo>
                  <a:close/>
                  <a:moveTo>
                    <a:pt x="6194" y="22644"/>
                  </a:moveTo>
                  <a:lnTo>
                    <a:pt x="6197" y="22656"/>
                  </a:lnTo>
                  <a:lnTo>
                    <a:pt x="6134" y="22676"/>
                  </a:lnTo>
                  <a:lnTo>
                    <a:pt x="6132" y="22664"/>
                  </a:lnTo>
                  <a:lnTo>
                    <a:pt x="6194" y="22644"/>
                  </a:lnTo>
                  <a:close/>
                  <a:moveTo>
                    <a:pt x="2133" y="22695"/>
                  </a:moveTo>
                  <a:lnTo>
                    <a:pt x="2133" y="22707"/>
                  </a:lnTo>
                  <a:lnTo>
                    <a:pt x="2072" y="22710"/>
                  </a:lnTo>
                  <a:lnTo>
                    <a:pt x="2072" y="22698"/>
                  </a:lnTo>
                  <a:lnTo>
                    <a:pt x="2133" y="22695"/>
                  </a:lnTo>
                  <a:close/>
                  <a:moveTo>
                    <a:pt x="2256" y="22795"/>
                  </a:moveTo>
                  <a:lnTo>
                    <a:pt x="2256" y="22807"/>
                  </a:lnTo>
                  <a:lnTo>
                    <a:pt x="2194" y="22810"/>
                  </a:lnTo>
                  <a:lnTo>
                    <a:pt x="2194" y="22810"/>
                  </a:lnTo>
                  <a:lnTo>
                    <a:pt x="2194" y="22798"/>
                  </a:lnTo>
                  <a:lnTo>
                    <a:pt x="2256" y="22795"/>
                  </a:lnTo>
                  <a:close/>
                  <a:moveTo>
                    <a:pt x="2132" y="22801"/>
                  </a:moveTo>
                  <a:lnTo>
                    <a:pt x="2130" y="22813"/>
                  </a:lnTo>
                  <a:lnTo>
                    <a:pt x="2070" y="22816"/>
                  </a:lnTo>
                  <a:lnTo>
                    <a:pt x="2069" y="22804"/>
                  </a:lnTo>
                  <a:lnTo>
                    <a:pt x="2132" y="22801"/>
                  </a:lnTo>
                  <a:close/>
                  <a:moveTo>
                    <a:pt x="1080" y="22809"/>
                  </a:moveTo>
                  <a:lnTo>
                    <a:pt x="1142" y="22810"/>
                  </a:lnTo>
                  <a:lnTo>
                    <a:pt x="1142" y="22823"/>
                  </a:lnTo>
                  <a:lnTo>
                    <a:pt x="1079" y="22820"/>
                  </a:lnTo>
                  <a:lnTo>
                    <a:pt x="1080" y="22809"/>
                  </a:lnTo>
                  <a:close/>
                  <a:moveTo>
                    <a:pt x="5439" y="22853"/>
                  </a:moveTo>
                  <a:lnTo>
                    <a:pt x="5442" y="22863"/>
                  </a:lnTo>
                  <a:lnTo>
                    <a:pt x="5379" y="22882"/>
                  </a:lnTo>
                  <a:lnTo>
                    <a:pt x="5377" y="22870"/>
                  </a:lnTo>
                  <a:lnTo>
                    <a:pt x="5439" y="22853"/>
                  </a:lnTo>
                  <a:close/>
                  <a:moveTo>
                    <a:pt x="843" y="23029"/>
                  </a:moveTo>
                  <a:cubicBezTo>
                    <a:pt x="875" y="23047"/>
                    <a:pt x="909" y="23065"/>
                    <a:pt x="971" y="23097"/>
                  </a:cubicBezTo>
                  <a:cubicBezTo>
                    <a:pt x="892" y="23101"/>
                    <a:pt x="856" y="23103"/>
                    <a:pt x="812" y="23106"/>
                  </a:cubicBezTo>
                  <a:cubicBezTo>
                    <a:pt x="806" y="23082"/>
                    <a:pt x="803" y="23067"/>
                    <a:pt x="799" y="23051"/>
                  </a:cubicBezTo>
                  <a:lnTo>
                    <a:pt x="843" y="23029"/>
                  </a:lnTo>
                  <a:close/>
                  <a:moveTo>
                    <a:pt x="602" y="23065"/>
                  </a:moveTo>
                  <a:lnTo>
                    <a:pt x="602" y="23065"/>
                  </a:lnTo>
                  <a:cubicBezTo>
                    <a:pt x="607" y="23095"/>
                    <a:pt x="615" y="23125"/>
                    <a:pt x="571" y="23125"/>
                  </a:cubicBezTo>
                  <a:cubicBezTo>
                    <a:pt x="549" y="23125"/>
                    <a:pt x="514" y="23118"/>
                    <a:pt x="461" y="23100"/>
                  </a:cubicBezTo>
                  <a:cubicBezTo>
                    <a:pt x="512" y="23087"/>
                    <a:pt x="553" y="23076"/>
                    <a:pt x="602" y="23065"/>
                  </a:cubicBezTo>
                  <a:close/>
                  <a:moveTo>
                    <a:pt x="1221" y="23090"/>
                  </a:moveTo>
                  <a:lnTo>
                    <a:pt x="1239" y="23148"/>
                  </a:lnTo>
                  <a:cubicBezTo>
                    <a:pt x="1221" y="23150"/>
                    <a:pt x="1202" y="23150"/>
                    <a:pt x="1184" y="23150"/>
                  </a:cubicBezTo>
                  <a:lnTo>
                    <a:pt x="1190" y="23091"/>
                  </a:lnTo>
                  <a:lnTo>
                    <a:pt x="1221" y="23090"/>
                  </a:lnTo>
                  <a:close/>
                  <a:moveTo>
                    <a:pt x="775" y="23137"/>
                  </a:moveTo>
                  <a:lnTo>
                    <a:pt x="780" y="23168"/>
                  </a:lnTo>
                  <a:cubicBezTo>
                    <a:pt x="745" y="23166"/>
                    <a:pt x="709" y="23165"/>
                    <a:pt x="675" y="23163"/>
                  </a:cubicBezTo>
                  <a:lnTo>
                    <a:pt x="671" y="23145"/>
                  </a:lnTo>
                  <a:cubicBezTo>
                    <a:pt x="706" y="23143"/>
                    <a:pt x="742" y="23140"/>
                    <a:pt x="775" y="23137"/>
                  </a:cubicBezTo>
                  <a:close/>
                  <a:moveTo>
                    <a:pt x="1548" y="23241"/>
                  </a:moveTo>
                  <a:lnTo>
                    <a:pt x="1548" y="23253"/>
                  </a:lnTo>
                  <a:lnTo>
                    <a:pt x="1483" y="23253"/>
                  </a:lnTo>
                  <a:cubicBezTo>
                    <a:pt x="1483" y="23248"/>
                    <a:pt x="1485" y="23244"/>
                    <a:pt x="1485" y="23241"/>
                  </a:cubicBezTo>
                  <a:close/>
                  <a:moveTo>
                    <a:pt x="739" y="23243"/>
                  </a:moveTo>
                  <a:lnTo>
                    <a:pt x="759" y="23244"/>
                  </a:lnTo>
                  <a:lnTo>
                    <a:pt x="755" y="23279"/>
                  </a:lnTo>
                  <a:lnTo>
                    <a:pt x="734" y="23278"/>
                  </a:lnTo>
                  <a:lnTo>
                    <a:pt x="739" y="23243"/>
                  </a:lnTo>
                  <a:close/>
                  <a:moveTo>
                    <a:pt x="2506" y="23387"/>
                  </a:moveTo>
                  <a:lnTo>
                    <a:pt x="2506" y="23399"/>
                  </a:lnTo>
                  <a:cubicBezTo>
                    <a:pt x="2485" y="23400"/>
                    <a:pt x="2463" y="23401"/>
                    <a:pt x="2441" y="23401"/>
                  </a:cubicBezTo>
                  <a:lnTo>
                    <a:pt x="2441" y="23390"/>
                  </a:lnTo>
                  <a:lnTo>
                    <a:pt x="2506" y="23387"/>
                  </a:lnTo>
                  <a:close/>
                  <a:moveTo>
                    <a:pt x="8688" y="1"/>
                  </a:moveTo>
                  <a:cubicBezTo>
                    <a:pt x="8675" y="1"/>
                    <a:pt x="8662" y="1"/>
                    <a:pt x="8649" y="2"/>
                  </a:cubicBezTo>
                  <a:cubicBezTo>
                    <a:pt x="8477" y="15"/>
                    <a:pt x="8299" y="13"/>
                    <a:pt x="8145" y="53"/>
                  </a:cubicBezTo>
                  <a:cubicBezTo>
                    <a:pt x="8135" y="54"/>
                    <a:pt x="8121" y="65"/>
                    <a:pt x="8067" y="96"/>
                  </a:cubicBezTo>
                  <a:cubicBezTo>
                    <a:pt x="8057" y="102"/>
                    <a:pt x="8014" y="135"/>
                    <a:pt x="7958" y="177"/>
                  </a:cubicBezTo>
                  <a:cubicBezTo>
                    <a:pt x="7771" y="196"/>
                    <a:pt x="7625" y="274"/>
                    <a:pt x="7474" y="346"/>
                  </a:cubicBezTo>
                  <a:cubicBezTo>
                    <a:pt x="7331" y="427"/>
                    <a:pt x="7234" y="541"/>
                    <a:pt x="7152" y="662"/>
                  </a:cubicBezTo>
                  <a:cubicBezTo>
                    <a:pt x="7102" y="653"/>
                    <a:pt x="7068" y="647"/>
                    <a:pt x="7033" y="640"/>
                  </a:cubicBezTo>
                  <a:cubicBezTo>
                    <a:pt x="6946" y="731"/>
                    <a:pt x="6883" y="830"/>
                    <a:pt x="6797" y="918"/>
                  </a:cubicBezTo>
                  <a:cubicBezTo>
                    <a:pt x="6718" y="1011"/>
                    <a:pt x="6621" y="1089"/>
                    <a:pt x="6524" y="1196"/>
                  </a:cubicBezTo>
                  <a:cubicBezTo>
                    <a:pt x="6512" y="1264"/>
                    <a:pt x="6497" y="1343"/>
                    <a:pt x="6481" y="1439"/>
                  </a:cubicBezTo>
                  <a:cubicBezTo>
                    <a:pt x="6435" y="1435"/>
                    <a:pt x="6412" y="1432"/>
                    <a:pt x="6372" y="1427"/>
                  </a:cubicBezTo>
                  <a:cubicBezTo>
                    <a:pt x="6303" y="1524"/>
                    <a:pt x="6226" y="1623"/>
                    <a:pt x="6172" y="1748"/>
                  </a:cubicBezTo>
                  <a:cubicBezTo>
                    <a:pt x="6157" y="1758"/>
                    <a:pt x="6129" y="1780"/>
                    <a:pt x="6100" y="1804"/>
                  </a:cubicBezTo>
                  <a:cubicBezTo>
                    <a:pt x="6059" y="1961"/>
                    <a:pt x="5989" y="2088"/>
                    <a:pt x="5847" y="2200"/>
                  </a:cubicBezTo>
                  <a:cubicBezTo>
                    <a:pt x="5914" y="2326"/>
                    <a:pt x="5763" y="2397"/>
                    <a:pt x="5739" y="2507"/>
                  </a:cubicBezTo>
                  <a:cubicBezTo>
                    <a:pt x="5710" y="2651"/>
                    <a:pt x="5638" y="2759"/>
                    <a:pt x="5564" y="2869"/>
                  </a:cubicBezTo>
                  <a:cubicBezTo>
                    <a:pt x="5578" y="2891"/>
                    <a:pt x="5592" y="2913"/>
                    <a:pt x="5605" y="2934"/>
                  </a:cubicBezTo>
                  <a:cubicBezTo>
                    <a:pt x="5535" y="3219"/>
                    <a:pt x="5311" y="3447"/>
                    <a:pt x="5341" y="3730"/>
                  </a:cubicBezTo>
                  <a:cubicBezTo>
                    <a:pt x="5305" y="3819"/>
                    <a:pt x="5274" y="3883"/>
                    <a:pt x="5257" y="3950"/>
                  </a:cubicBezTo>
                  <a:cubicBezTo>
                    <a:pt x="5236" y="4033"/>
                    <a:pt x="5230" y="4121"/>
                    <a:pt x="5211" y="4203"/>
                  </a:cubicBezTo>
                  <a:cubicBezTo>
                    <a:pt x="5194" y="4278"/>
                    <a:pt x="5161" y="4348"/>
                    <a:pt x="5142" y="4423"/>
                  </a:cubicBezTo>
                  <a:cubicBezTo>
                    <a:pt x="5105" y="4602"/>
                    <a:pt x="5080" y="4785"/>
                    <a:pt x="5133" y="4918"/>
                  </a:cubicBezTo>
                  <a:cubicBezTo>
                    <a:pt x="5088" y="5041"/>
                    <a:pt x="5051" y="5139"/>
                    <a:pt x="5014" y="5236"/>
                  </a:cubicBezTo>
                  <a:cubicBezTo>
                    <a:pt x="5030" y="5254"/>
                    <a:pt x="5048" y="5273"/>
                    <a:pt x="5076" y="5299"/>
                  </a:cubicBezTo>
                  <a:cubicBezTo>
                    <a:pt x="5054" y="5364"/>
                    <a:pt x="5033" y="5424"/>
                    <a:pt x="5013" y="5483"/>
                  </a:cubicBezTo>
                  <a:cubicBezTo>
                    <a:pt x="5026" y="5517"/>
                    <a:pt x="5035" y="5542"/>
                    <a:pt x="5043" y="5566"/>
                  </a:cubicBezTo>
                  <a:cubicBezTo>
                    <a:pt x="5027" y="5595"/>
                    <a:pt x="5011" y="5626"/>
                    <a:pt x="4988" y="5670"/>
                  </a:cubicBezTo>
                  <a:cubicBezTo>
                    <a:pt x="5023" y="5760"/>
                    <a:pt x="5055" y="5842"/>
                    <a:pt x="5068" y="5875"/>
                  </a:cubicBezTo>
                  <a:cubicBezTo>
                    <a:pt x="5073" y="6060"/>
                    <a:pt x="5071" y="6184"/>
                    <a:pt x="5085" y="6304"/>
                  </a:cubicBezTo>
                  <a:cubicBezTo>
                    <a:pt x="5060" y="6363"/>
                    <a:pt x="5032" y="6426"/>
                    <a:pt x="5001" y="6500"/>
                  </a:cubicBezTo>
                  <a:cubicBezTo>
                    <a:pt x="5035" y="6526"/>
                    <a:pt x="5054" y="6541"/>
                    <a:pt x="5076" y="6559"/>
                  </a:cubicBezTo>
                  <a:cubicBezTo>
                    <a:pt x="5064" y="6600"/>
                    <a:pt x="5052" y="6641"/>
                    <a:pt x="5041" y="6679"/>
                  </a:cubicBezTo>
                  <a:cubicBezTo>
                    <a:pt x="5052" y="6719"/>
                    <a:pt x="5061" y="6750"/>
                    <a:pt x="5071" y="6782"/>
                  </a:cubicBezTo>
                  <a:cubicBezTo>
                    <a:pt x="5045" y="6825"/>
                    <a:pt x="5023" y="6860"/>
                    <a:pt x="4999" y="6896"/>
                  </a:cubicBezTo>
                  <a:cubicBezTo>
                    <a:pt x="5061" y="6991"/>
                    <a:pt x="5033" y="7080"/>
                    <a:pt x="5005" y="7152"/>
                  </a:cubicBezTo>
                  <a:cubicBezTo>
                    <a:pt x="5027" y="7297"/>
                    <a:pt x="5126" y="7406"/>
                    <a:pt x="5045" y="7558"/>
                  </a:cubicBezTo>
                  <a:lnTo>
                    <a:pt x="5117" y="7696"/>
                  </a:lnTo>
                  <a:cubicBezTo>
                    <a:pt x="5095" y="7737"/>
                    <a:pt x="5076" y="7776"/>
                    <a:pt x="5055" y="7815"/>
                  </a:cubicBezTo>
                  <a:cubicBezTo>
                    <a:pt x="5098" y="7905"/>
                    <a:pt x="5098" y="8011"/>
                    <a:pt x="5096" y="8117"/>
                  </a:cubicBezTo>
                  <a:cubicBezTo>
                    <a:pt x="5102" y="8223"/>
                    <a:pt x="5108" y="8329"/>
                    <a:pt x="5158" y="8417"/>
                  </a:cubicBezTo>
                  <a:cubicBezTo>
                    <a:pt x="5149" y="8438"/>
                    <a:pt x="5139" y="8461"/>
                    <a:pt x="5130" y="8486"/>
                  </a:cubicBezTo>
                  <a:cubicBezTo>
                    <a:pt x="5163" y="8611"/>
                    <a:pt x="5211" y="8735"/>
                    <a:pt x="5224" y="8860"/>
                  </a:cubicBezTo>
                  <a:cubicBezTo>
                    <a:pt x="5239" y="8979"/>
                    <a:pt x="5210" y="9101"/>
                    <a:pt x="5213" y="9204"/>
                  </a:cubicBezTo>
                  <a:cubicBezTo>
                    <a:pt x="5305" y="9413"/>
                    <a:pt x="5367" y="9610"/>
                    <a:pt x="5344" y="9835"/>
                  </a:cubicBezTo>
                  <a:cubicBezTo>
                    <a:pt x="5339" y="9881"/>
                    <a:pt x="5347" y="9943"/>
                    <a:pt x="5358" y="9991"/>
                  </a:cubicBezTo>
                  <a:cubicBezTo>
                    <a:pt x="5383" y="10091"/>
                    <a:pt x="5427" y="10174"/>
                    <a:pt x="5450" y="10285"/>
                  </a:cubicBezTo>
                  <a:cubicBezTo>
                    <a:pt x="5466" y="10380"/>
                    <a:pt x="5507" y="10474"/>
                    <a:pt x="5535" y="10561"/>
                  </a:cubicBezTo>
                  <a:cubicBezTo>
                    <a:pt x="5530" y="10590"/>
                    <a:pt x="5526" y="10611"/>
                    <a:pt x="5522" y="10634"/>
                  </a:cubicBezTo>
                  <a:cubicBezTo>
                    <a:pt x="5555" y="10649"/>
                    <a:pt x="5579" y="10659"/>
                    <a:pt x="5613" y="10674"/>
                  </a:cubicBezTo>
                  <a:cubicBezTo>
                    <a:pt x="5608" y="10727"/>
                    <a:pt x="5604" y="10771"/>
                    <a:pt x="5600" y="10815"/>
                  </a:cubicBezTo>
                  <a:cubicBezTo>
                    <a:pt x="5614" y="10834"/>
                    <a:pt x="5631" y="10856"/>
                    <a:pt x="5644" y="10874"/>
                  </a:cubicBezTo>
                  <a:cubicBezTo>
                    <a:pt x="5648" y="10965"/>
                    <a:pt x="5654" y="11050"/>
                    <a:pt x="5658" y="11134"/>
                  </a:cubicBezTo>
                  <a:cubicBezTo>
                    <a:pt x="5700" y="11155"/>
                    <a:pt x="5726" y="11168"/>
                    <a:pt x="5753" y="11181"/>
                  </a:cubicBezTo>
                  <a:cubicBezTo>
                    <a:pt x="5778" y="11573"/>
                    <a:pt x="5739" y="11955"/>
                    <a:pt x="6003" y="12313"/>
                  </a:cubicBezTo>
                  <a:cubicBezTo>
                    <a:pt x="5964" y="12488"/>
                    <a:pt x="6144" y="12686"/>
                    <a:pt x="6112" y="12844"/>
                  </a:cubicBezTo>
                  <a:cubicBezTo>
                    <a:pt x="6162" y="12916"/>
                    <a:pt x="6212" y="12987"/>
                    <a:pt x="6257" y="13054"/>
                  </a:cubicBezTo>
                  <a:cubicBezTo>
                    <a:pt x="6269" y="13196"/>
                    <a:pt x="6335" y="13413"/>
                    <a:pt x="6385" y="13471"/>
                  </a:cubicBezTo>
                  <a:lnTo>
                    <a:pt x="6491" y="13559"/>
                  </a:lnTo>
                  <a:lnTo>
                    <a:pt x="6487" y="13634"/>
                  </a:lnTo>
                  <a:cubicBezTo>
                    <a:pt x="6681" y="13888"/>
                    <a:pt x="6769" y="14068"/>
                    <a:pt x="6816" y="14297"/>
                  </a:cubicBezTo>
                  <a:cubicBezTo>
                    <a:pt x="6862" y="14346"/>
                    <a:pt x="6925" y="14386"/>
                    <a:pt x="6955" y="14442"/>
                  </a:cubicBezTo>
                  <a:cubicBezTo>
                    <a:pt x="6996" y="14523"/>
                    <a:pt x="7052" y="14571"/>
                    <a:pt x="7097" y="14637"/>
                  </a:cubicBezTo>
                  <a:cubicBezTo>
                    <a:pt x="7139" y="14698"/>
                    <a:pt x="7168" y="14771"/>
                    <a:pt x="7203" y="14840"/>
                  </a:cubicBezTo>
                  <a:cubicBezTo>
                    <a:pt x="7239" y="14908"/>
                    <a:pt x="7268" y="14986"/>
                    <a:pt x="7311" y="15042"/>
                  </a:cubicBezTo>
                  <a:cubicBezTo>
                    <a:pt x="7352" y="15096"/>
                    <a:pt x="7381" y="15179"/>
                    <a:pt x="7415" y="15205"/>
                  </a:cubicBezTo>
                  <a:cubicBezTo>
                    <a:pt x="7499" y="15274"/>
                    <a:pt x="7461" y="15326"/>
                    <a:pt x="7503" y="15404"/>
                  </a:cubicBezTo>
                  <a:cubicBezTo>
                    <a:pt x="7520" y="15416"/>
                    <a:pt x="7549" y="15439"/>
                    <a:pt x="7583" y="15464"/>
                  </a:cubicBezTo>
                  <a:cubicBezTo>
                    <a:pt x="7630" y="15542"/>
                    <a:pt x="7684" y="15625"/>
                    <a:pt x="7731" y="15710"/>
                  </a:cubicBezTo>
                  <a:cubicBezTo>
                    <a:pt x="7780" y="15795"/>
                    <a:pt x="7839" y="15858"/>
                    <a:pt x="7904" y="15925"/>
                  </a:cubicBezTo>
                  <a:cubicBezTo>
                    <a:pt x="7962" y="15986"/>
                    <a:pt x="8014" y="16069"/>
                    <a:pt x="8077" y="16151"/>
                  </a:cubicBezTo>
                  <a:cubicBezTo>
                    <a:pt x="8082" y="16256"/>
                    <a:pt x="8173" y="16369"/>
                    <a:pt x="8258" y="16441"/>
                  </a:cubicBezTo>
                  <a:cubicBezTo>
                    <a:pt x="8330" y="16498"/>
                    <a:pt x="8374" y="16562"/>
                    <a:pt x="8421" y="16628"/>
                  </a:cubicBezTo>
                  <a:cubicBezTo>
                    <a:pt x="8597" y="16857"/>
                    <a:pt x="8792" y="17065"/>
                    <a:pt x="8973" y="17293"/>
                  </a:cubicBezTo>
                  <a:cubicBezTo>
                    <a:pt x="8985" y="17309"/>
                    <a:pt x="9020" y="17316"/>
                    <a:pt x="9045" y="17328"/>
                  </a:cubicBezTo>
                  <a:cubicBezTo>
                    <a:pt x="9051" y="17352"/>
                    <a:pt x="9057" y="17377"/>
                    <a:pt x="9064" y="17408"/>
                  </a:cubicBezTo>
                  <a:cubicBezTo>
                    <a:pt x="9147" y="17471"/>
                    <a:pt x="9238" y="17528"/>
                    <a:pt x="9317" y="17603"/>
                  </a:cubicBezTo>
                  <a:cubicBezTo>
                    <a:pt x="9401" y="17681"/>
                    <a:pt x="9485" y="17774"/>
                    <a:pt x="9551" y="17868"/>
                  </a:cubicBezTo>
                  <a:cubicBezTo>
                    <a:pt x="9612" y="17958"/>
                    <a:pt x="9726" y="17990"/>
                    <a:pt x="9773" y="18093"/>
                  </a:cubicBezTo>
                  <a:cubicBezTo>
                    <a:pt x="9818" y="18108"/>
                    <a:pt x="9869" y="18126"/>
                    <a:pt x="9910" y="18139"/>
                  </a:cubicBezTo>
                  <a:cubicBezTo>
                    <a:pt x="9982" y="18230"/>
                    <a:pt x="10052" y="18315"/>
                    <a:pt x="10144" y="18430"/>
                  </a:cubicBezTo>
                  <a:lnTo>
                    <a:pt x="10256" y="18430"/>
                  </a:lnTo>
                  <a:cubicBezTo>
                    <a:pt x="10284" y="18489"/>
                    <a:pt x="10322" y="18537"/>
                    <a:pt x="10363" y="18579"/>
                  </a:cubicBezTo>
                  <a:lnTo>
                    <a:pt x="10363" y="18579"/>
                  </a:lnTo>
                  <a:cubicBezTo>
                    <a:pt x="10337" y="18615"/>
                    <a:pt x="10311" y="18652"/>
                    <a:pt x="10284" y="18682"/>
                  </a:cubicBezTo>
                  <a:cubicBezTo>
                    <a:pt x="10287" y="18707"/>
                    <a:pt x="10290" y="18732"/>
                    <a:pt x="10293" y="18752"/>
                  </a:cubicBezTo>
                  <a:cubicBezTo>
                    <a:pt x="10271" y="18772"/>
                    <a:pt x="10256" y="18785"/>
                    <a:pt x="10233" y="18804"/>
                  </a:cubicBezTo>
                  <a:cubicBezTo>
                    <a:pt x="10202" y="18785"/>
                    <a:pt x="10169" y="18764"/>
                    <a:pt x="10125" y="18736"/>
                  </a:cubicBezTo>
                  <a:cubicBezTo>
                    <a:pt x="10093" y="18794"/>
                    <a:pt x="10072" y="18830"/>
                    <a:pt x="10049" y="18872"/>
                  </a:cubicBezTo>
                  <a:cubicBezTo>
                    <a:pt x="9882" y="18944"/>
                    <a:pt x="9738" y="19054"/>
                    <a:pt x="9619" y="19206"/>
                  </a:cubicBezTo>
                  <a:cubicBezTo>
                    <a:pt x="9597" y="19197"/>
                    <a:pt x="9576" y="19188"/>
                    <a:pt x="9545" y="19173"/>
                  </a:cubicBezTo>
                  <a:cubicBezTo>
                    <a:pt x="9516" y="19216"/>
                    <a:pt x="9492" y="19251"/>
                    <a:pt x="9467" y="19286"/>
                  </a:cubicBezTo>
                  <a:cubicBezTo>
                    <a:pt x="9464" y="19286"/>
                    <a:pt x="9460" y="19286"/>
                    <a:pt x="9456" y="19286"/>
                  </a:cubicBezTo>
                  <a:cubicBezTo>
                    <a:pt x="9383" y="19286"/>
                    <a:pt x="9319" y="19354"/>
                    <a:pt x="9260" y="19407"/>
                  </a:cubicBezTo>
                  <a:cubicBezTo>
                    <a:pt x="9206" y="19456"/>
                    <a:pt x="9172" y="19520"/>
                    <a:pt x="9117" y="19570"/>
                  </a:cubicBezTo>
                  <a:cubicBezTo>
                    <a:pt x="9067" y="19617"/>
                    <a:pt x="9006" y="19653"/>
                    <a:pt x="8960" y="19707"/>
                  </a:cubicBezTo>
                  <a:cubicBezTo>
                    <a:pt x="8920" y="19704"/>
                    <a:pt x="8882" y="19703"/>
                    <a:pt x="8844" y="19700"/>
                  </a:cubicBezTo>
                  <a:lnTo>
                    <a:pt x="8844" y="19700"/>
                  </a:lnTo>
                  <a:cubicBezTo>
                    <a:pt x="8855" y="19719"/>
                    <a:pt x="8867" y="19738"/>
                    <a:pt x="8886" y="19769"/>
                  </a:cubicBezTo>
                  <a:cubicBezTo>
                    <a:pt x="8816" y="19797"/>
                    <a:pt x="8773" y="19813"/>
                    <a:pt x="8735" y="19829"/>
                  </a:cubicBezTo>
                  <a:cubicBezTo>
                    <a:pt x="8720" y="19850"/>
                    <a:pt x="8710" y="19868"/>
                    <a:pt x="8695" y="19888"/>
                  </a:cubicBezTo>
                  <a:cubicBezTo>
                    <a:pt x="8666" y="19872"/>
                    <a:pt x="8647" y="19860"/>
                    <a:pt x="8626" y="19848"/>
                  </a:cubicBezTo>
                  <a:cubicBezTo>
                    <a:pt x="8560" y="19962"/>
                    <a:pt x="8498" y="20066"/>
                    <a:pt x="8423" y="20191"/>
                  </a:cubicBezTo>
                  <a:cubicBezTo>
                    <a:pt x="8386" y="20124"/>
                    <a:pt x="8354" y="20065"/>
                    <a:pt x="8313" y="19990"/>
                  </a:cubicBezTo>
                  <a:cubicBezTo>
                    <a:pt x="8267" y="20115"/>
                    <a:pt x="8168" y="20137"/>
                    <a:pt x="8074" y="20165"/>
                  </a:cubicBezTo>
                  <a:cubicBezTo>
                    <a:pt x="8123" y="20207"/>
                    <a:pt x="8161" y="20240"/>
                    <a:pt x="8199" y="20274"/>
                  </a:cubicBezTo>
                  <a:cubicBezTo>
                    <a:pt x="8201" y="20274"/>
                    <a:pt x="8179" y="20291"/>
                    <a:pt x="8170" y="20302"/>
                  </a:cubicBezTo>
                  <a:cubicBezTo>
                    <a:pt x="8148" y="20290"/>
                    <a:pt x="8127" y="20278"/>
                    <a:pt x="8104" y="20263"/>
                  </a:cubicBezTo>
                  <a:cubicBezTo>
                    <a:pt x="8087" y="20290"/>
                    <a:pt x="8076" y="20310"/>
                    <a:pt x="8062" y="20330"/>
                  </a:cubicBezTo>
                  <a:cubicBezTo>
                    <a:pt x="8015" y="20318"/>
                    <a:pt x="7965" y="20305"/>
                    <a:pt x="7929" y="20296"/>
                  </a:cubicBezTo>
                  <a:cubicBezTo>
                    <a:pt x="7859" y="20356"/>
                    <a:pt x="7805" y="20403"/>
                    <a:pt x="7743" y="20456"/>
                  </a:cubicBezTo>
                  <a:cubicBezTo>
                    <a:pt x="7756" y="20483"/>
                    <a:pt x="7770" y="20508"/>
                    <a:pt x="7783" y="20534"/>
                  </a:cubicBezTo>
                  <a:cubicBezTo>
                    <a:pt x="7763" y="20541"/>
                    <a:pt x="7746" y="20544"/>
                    <a:pt x="7730" y="20544"/>
                  </a:cubicBezTo>
                  <a:cubicBezTo>
                    <a:pt x="7675" y="20544"/>
                    <a:pt x="7641" y="20508"/>
                    <a:pt x="7584" y="20508"/>
                  </a:cubicBezTo>
                  <a:cubicBezTo>
                    <a:pt x="7554" y="20508"/>
                    <a:pt x="7517" y="20518"/>
                    <a:pt x="7468" y="20549"/>
                  </a:cubicBezTo>
                  <a:cubicBezTo>
                    <a:pt x="7500" y="20584"/>
                    <a:pt x="7531" y="20616"/>
                    <a:pt x="7575" y="20666"/>
                  </a:cubicBezTo>
                  <a:cubicBezTo>
                    <a:pt x="7492" y="20669"/>
                    <a:pt x="7430" y="20672"/>
                    <a:pt x="7342" y="20677"/>
                  </a:cubicBezTo>
                  <a:cubicBezTo>
                    <a:pt x="7381" y="20715"/>
                    <a:pt x="7406" y="20740"/>
                    <a:pt x="7434" y="20768"/>
                  </a:cubicBezTo>
                  <a:cubicBezTo>
                    <a:pt x="7193" y="20814"/>
                    <a:pt x="6968" y="20836"/>
                    <a:pt x="6740" y="20924"/>
                  </a:cubicBezTo>
                  <a:cubicBezTo>
                    <a:pt x="6743" y="20958"/>
                    <a:pt x="6746" y="20993"/>
                    <a:pt x="6747" y="21018"/>
                  </a:cubicBezTo>
                  <a:cubicBezTo>
                    <a:pt x="6650" y="21039"/>
                    <a:pt x="6562" y="21058"/>
                    <a:pt x="6469" y="21077"/>
                  </a:cubicBezTo>
                  <a:cubicBezTo>
                    <a:pt x="6479" y="21103"/>
                    <a:pt x="6485" y="21121"/>
                    <a:pt x="6491" y="21137"/>
                  </a:cubicBezTo>
                  <a:cubicBezTo>
                    <a:pt x="6466" y="21174"/>
                    <a:pt x="6443" y="21212"/>
                    <a:pt x="6419" y="21248"/>
                  </a:cubicBezTo>
                  <a:cubicBezTo>
                    <a:pt x="6394" y="21253"/>
                    <a:pt x="6378" y="21256"/>
                    <a:pt x="6347" y="21264"/>
                  </a:cubicBezTo>
                  <a:cubicBezTo>
                    <a:pt x="6337" y="21236"/>
                    <a:pt x="6326" y="21205"/>
                    <a:pt x="6315" y="21174"/>
                  </a:cubicBezTo>
                  <a:cubicBezTo>
                    <a:pt x="6260" y="21236"/>
                    <a:pt x="6204" y="21295"/>
                    <a:pt x="6145" y="21352"/>
                  </a:cubicBezTo>
                  <a:cubicBezTo>
                    <a:pt x="6126" y="21336"/>
                    <a:pt x="6107" y="21321"/>
                    <a:pt x="6085" y="21303"/>
                  </a:cubicBezTo>
                  <a:cubicBezTo>
                    <a:pt x="6029" y="21368"/>
                    <a:pt x="5978" y="21429"/>
                    <a:pt x="5931" y="21483"/>
                  </a:cubicBezTo>
                  <a:cubicBezTo>
                    <a:pt x="5920" y="21487"/>
                    <a:pt x="5911" y="21488"/>
                    <a:pt x="5903" y="21488"/>
                  </a:cubicBezTo>
                  <a:cubicBezTo>
                    <a:pt x="5860" y="21488"/>
                    <a:pt x="5841" y="21447"/>
                    <a:pt x="5807" y="21447"/>
                  </a:cubicBezTo>
                  <a:cubicBezTo>
                    <a:pt x="5790" y="21447"/>
                    <a:pt x="5770" y="21457"/>
                    <a:pt x="5742" y="21487"/>
                  </a:cubicBezTo>
                  <a:cubicBezTo>
                    <a:pt x="5767" y="21509"/>
                    <a:pt x="5789" y="21532"/>
                    <a:pt x="5841" y="21577"/>
                  </a:cubicBezTo>
                  <a:cubicBezTo>
                    <a:pt x="5806" y="21578"/>
                    <a:pt x="5777" y="21578"/>
                    <a:pt x="5753" y="21578"/>
                  </a:cubicBezTo>
                  <a:cubicBezTo>
                    <a:pt x="5704" y="21578"/>
                    <a:pt x="5672" y="21577"/>
                    <a:pt x="5642" y="21577"/>
                  </a:cubicBezTo>
                  <a:cubicBezTo>
                    <a:pt x="5620" y="21533"/>
                    <a:pt x="5601" y="21493"/>
                    <a:pt x="5582" y="21455"/>
                  </a:cubicBezTo>
                  <a:cubicBezTo>
                    <a:pt x="5514" y="21512"/>
                    <a:pt x="5455" y="21561"/>
                    <a:pt x="5400" y="21608"/>
                  </a:cubicBezTo>
                  <a:cubicBezTo>
                    <a:pt x="5422" y="21617"/>
                    <a:pt x="5448" y="21627"/>
                    <a:pt x="5498" y="21648"/>
                  </a:cubicBezTo>
                  <a:cubicBezTo>
                    <a:pt x="5451" y="21679"/>
                    <a:pt x="5410" y="21705"/>
                    <a:pt x="5369" y="21732"/>
                  </a:cubicBezTo>
                  <a:cubicBezTo>
                    <a:pt x="5326" y="21714"/>
                    <a:pt x="5261" y="21689"/>
                    <a:pt x="5157" y="21639"/>
                  </a:cubicBezTo>
                  <a:lnTo>
                    <a:pt x="5157" y="21639"/>
                  </a:lnTo>
                  <a:cubicBezTo>
                    <a:pt x="5174" y="21715"/>
                    <a:pt x="5186" y="21760"/>
                    <a:pt x="5198" y="21801"/>
                  </a:cubicBezTo>
                  <a:cubicBezTo>
                    <a:pt x="5219" y="21802"/>
                    <a:pt x="5236" y="21805"/>
                    <a:pt x="5254" y="21810"/>
                  </a:cubicBezTo>
                  <a:lnTo>
                    <a:pt x="5238" y="21826"/>
                  </a:lnTo>
                  <a:lnTo>
                    <a:pt x="5191" y="21808"/>
                  </a:lnTo>
                  <a:cubicBezTo>
                    <a:pt x="5194" y="21805"/>
                    <a:pt x="5198" y="21801"/>
                    <a:pt x="5198" y="21801"/>
                  </a:cubicBezTo>
                  <a:lnTo>
                    <a:pt x="5198" y="21801"/>
                  </a:lnTo>
                  <a:cubicBezTo>
                    <a:pt x="5196" y="21801"/>
                    <a:pt x="5194" y="21801"/>
                    <a:pt x="5192" y="21801"/>
                  </a:cubicBezTo>
                  <a:cubicBezTo>
                    <a:pt x="5164" y="21801"/>
                    <a:pt x="5137" y="21798"/>
                    <a:pt x="5111" y="21798"/>
                  </a:cubicBezTo>
                  <a:cubicBezTo>
                    <a:pt x="5066" y="21798"/>
                    <a:pt x="5025" y="21807"/>
                    <a:pt x="4993" y="21855"/>
                  </a:cubicBezTo>
                  <a:cubicBezTo>
                    <a:pt x="4935" y="21845"/>
                    <a:pt x="4880" y="21836"/>
                    <a:pt x="4830" y="21827"/>
                  </a:cubicBezTo>
                  <a:cubicBezTo>
                    <a:pt x="4792" y="21857"/>
                    <a:pt x="4768" y="21874"/>
                    <a:pt x="4743" y="21893"/>
                  </a:cubicBezTo>
                  <a:cubicBezTo>
                    <a:pt x="4723" y="21870"/>
                    <a:pt x="4707" y="21852"/>
                    <a:pt x="4685" y="21827"/>
                  </a:cubicBezTo>
                  <a:cubicBezTo>
                    <a:pt x="4601" y="21893"/>
                    <a:pt x="4524" y="21954"/>
                    <a:pt x="4455" y="22008"/>
                  </a:cubicBezTo>
                  <a:cubicBezTo>
                    <a:pt x="4443" y="22008"/>
                    <a:pt x="4432" y="22008"/>
                    <a:pt x="4421" y="22008"/>
                  </a:cubicBezTo>
                  <a:cubicBezTo>
                    <a:pt x="4326" y="22008"/>
                    <a:pt x="4248" y="22024"/>
                    <a:pt x="4139" y="22060"/>
                  </a:cubicBezTo>
                  <a:cubicBezTo>
                    <a:pt x="4142" y="22086"/>
                    <a:pt x="4146" y="22113"/>
                    <a:pt x="4155" y="22172"/>
                  </a:cubicBezTo>
                  <a:cubicBezTo>
                    <a:pt x="4092" y="22132"/>
                    <a:pt x="4056" y="22111"/>
                    <a:pt x="4006" y="22080"/>
                  </a:cubicBezTo>
                  <a:cubicBezTo>
                    <a:pt x="3971" y="22133"/>
                    <a:pt x="3955" y="22169"/>
                    <a:pt x="3924" y="22199"/>
                  </a:cubicBezTo>
                  <a:cubicBezTo>
                    <a:pt x="3908" y="22219"/>
                    <a:pt x="3872" y="22230"/>
                    <a:pt x="3828" y="22254"/>
                  </a:cubicBezTo>
                  <a:cubicBezTo>
                    <a:pt x="3812" y="22210"/>
                    <a:pt x="3799" y="22180"/>
                    <a:pt x="3787" y="22149"/>
                  </a:cubicBezTo>
                  <a:cubicBezTo>
                    <a:pt x="3724" y="22160"/>
                    <a:pt x="3644" y="22139"/>
                    <a:pt x="3649" y="22204"/>
                  </a:cubicBezTo>
                  <a:cubicBezTo>
                    <a:pt x="3552" y="22222"/>
                    <a:pt x="3475" y="22230"/>
                    <a:pt x="3403" y="22241"/>
                  </a:cubicBezTo>
                  <a:cubicBezTo>
                    <a:pt x="3394" y="22285"/>
                    <a:pt x="3387" y="22319"/>
                    <a:pt x="3381" y="22351"/>
                  </a:cubicBezTo>
                  <a:cubicBezTo>
                    <a:pt x="3340" y="22344"/>
                    <a:pt x="3307" y="22338"/>
                    <a:pt x="3275" y="22330"/>
                  </a:cubicBezTo>
                  <a:lnTo>
                    <a:pt x="3204" y="22377"/>
                  </a:lnTo>
                  <a:lnTo>
                    <a:pt x="3156" y="22348"/>
                  </a:lnTo>
                  <a:cubicBezTo>
                    <a:pt x="3102" y="22352"/>
                    <a:pt x="3043" y="22368"/>
                    <a:pt x="2986" y="22368"/>
                  </a:cubicBezTo>
                  <a:cubicBezTo>
                    <a:pt x="2947" y="22368"/>
                    <a:pt x="2908" y="22360"/>
                    <a:pt x="2872" y="22335"/>
                  </a:cubicBezTo>
                  <a:cubicBezTo>
                    <a:pt x="2793" y="22417"/>
                    <a:pt x="2717" y="22497"/>
                    <a:pt x="2631" y="22586"/>
                  </a:cubicBezTo>
                  <a:cubicBezTo>
                    <a:pt x="2594" y="22511"/>
                    <a:pt x="2563" y="22445"/>
                    <a:pt x="2532" y="22379"/>
                  </a:cubicBezTo>
                  <a:cubicBezTo>
                    <a:pt x="2494" y="22397"/>
                    <a:pt x="2457" y="22414"/>
                    <a:pt x="2422" y="22428"/>
                  </a:cubicBezTo>
                  <a:cubicBezTo>
                    <a:pt x="2389" y="22411"/>
                    <a:pt x="2367" y="22400"/>
                    <a:pt x="2341" y="22386"/>
                  </a:cubicBezTo>
                  <a:cubicBezTo>
                    <a:pt x="2279" y="22433"/>
                    <a:pt x="2217" y="22480"/>
                    <a:pt x="2209" y="22540"/>
                  </a:cubicBezTo>
                  <a:lnTo>
                    <a:pt x="2209" y="22540"/>
                  </a:lnTo>
                  <a:cubicBezTo>
                    <a:pt x="2213" y="22539"/>
                    <a:pt x="2216" y="22538"/>
                    <a:pt x="2220" y="22538"/>
                  </a:cubicBezTo>
                  <a:cubicBezTo>
                    <a:pt x="2221" y="22538"/>
                    <a:pt x="2221" y="22538"/>
                    <a:pt x="2222" y="22538"/>
                  </a:cubicBezTo>
                  <a:cubicBezTo>
                    <a:pt x="2230" y="22538"/>
                    <a:pt x="2239" y="22550"/>
                    <a:pt x="2208" y="22558"/>
                  </a:cubicBezTo>
                  <a:cubicBezTo>
                    <a:pt x="2208" y="22561"/>
                    <a:pt x="2203" y="22562"/>
                    <a:pt x="2194" y="22562"/>
                  </a:cubicBezTo>
                  <a:cubicBezTo>
                    <a:pt x="2180" y="22562"/>
                    <a:pt x="2157" y="22560"/>
                    <a:pt x="2135" y="22557"/>
                  </a:cubicBezTo>
                  <a:cubicBezTo>
                    <a:pt x="2147" y="22554"/>
                    <a:pt x="2159" y="22551"/>
                    <a:pt x="2171" y="22548"/>
                  </a:cubicBezTo>
                  <a:lnTo>
                    <a:pt x="2171" y="22548"/>
                  </a:lnTo>
                  <a:cubicBezTo>
                    <a:pt x="2182" y="22551"/>
                    <a:pt x="2195" y="22555"/>
                    <a:pt x="2208" y="22558"/>
                  </a:cubicBezTo>
                  <a:cubicBezTo>
                    <a:pt x="2208" y="22552"/>
                    <a:pt x="2208" y="22546"/>
                    <a:pt x="2209" y="22540"/>
                  </a:cubicBezTo>
                  <a:lnTo>
                    <a:pt x="2209" y="22540"/>
                  </a:lnTo>
                  <a:cubicBezTo>
                    <a:pt x="2196" y="22542"/>
                    <a:pt x="2183" y="22545"/>
                    <a:pt x="2171" y="22548"/>
                  </a:cubicBezTo>
                  <a:lnTo>
                    <a:pt x="2171" y="22548"/>
                  </a:lnTo>
                  <a:cubicBezTo>
                    <a:pt x="2096" y="22528"/>
                    <a:pt x="2069" y="22521"/>
                    <a:pt x="2041" y="22513"/>
                  </a:cubicBezTo>
                  <a:cubicBezTo>
                    <a:pt x="2035" y="22517"/>
                    <a:pt x="2029" y="22523"/>
                    <a:pt x="2020" y="22526"/>
                  </a:cubicBezTo>
                  <a:cubicBezTo>
                    <a:pt x="1958" y="22541"/>
                    <a:pt x="1895" y="22558"/>
                    <a:pt x="1823" y="22572"/>
                  </a:cubicBezTo>
                  <a:cubicBezTo>
                    <a:pt x="1821" y="22600"/>
                    <a:pt x="1820" y="22626"/>
                    <a:pt x="1820" y="22648"/>
                  </a:cubicBezTo>
                  <a:cubicBezTo>
                    <a:pt x="1680" y="22632"/>
                    <a:pt x="1548" y="22617"/>
                    <a:pt x="1412" y="22601"/>
                  </a:cubicBezTo>
                  <a:cubicBezTo>
                    <a:pt x="1407" y="22629"/>
                    <a:pt x="1398" y="22657"/>
                    <a:pt x="1387" y="22697"/>
                  </a:cubicBezTo>
                  <a:cubicBezTo>
                    <a:pt x="1359" y="22697"/>
                    <a:pt x="1320" y="22692"/>
                    <a:pt x="1290" y="22692"/>
                  </a:cubicBezTo>
                  <a:cubicBezTo>
                    <a:pt x="1272" y="22692"/>
                    <a:pt x="1257" y="22694"/>
                    <a:pt x="1249" y="22700"/>
                  </a:cubicBezTo>
                  <a:cubicBezTo>
                    <a:pt x="1226" y="22714"/>
                    <a:pt x="1206" y="22719"/>
                    <a:pt x="1189" y="22719"/>
                  </a:cubicBezTo>
                  <a:cubicBezTo>
                    <a:pt x="1162" y="22719"/>
                    <a:pt x="1139" y="22708"/>
                    <a:pt x="1114" y="22695"/>
                  </a:cubicBezTo>
                  <a:cubicBezTo>
                    <a:pt x="1093" y="22717"/>
                    <a:pt x="1073" y="22741"/>
                    <a:pt x="1049" y="22767"/>
                  </a:cubicBezTo>
                  <a:cubicBezTo>
                    <a:pt x="998" y="22748"/>
                    <a:pt x="959" y="22736"/>
                    <a:pt x="917" y="22722"/>
                  </a:cubicBezTo>
                  <a:cubicBezTo>
                    <a:pt x="902" y="22759"/>
                    <a:pt x="890" y="22789"/>
                    <a:pt x="874" y="22829"/>
                  </a:cubicBezTo>
                  <a:cubicBezTo>
                    <a:pt x="761" y="22806"/>
                    <a:pt x="659" y="22789"/>
                    <a:pt x="565" y="22767"/>
                  </a:cubicBezTo>
                  <a:cubicBezTo>
                    <a:pt x="512" y="22804"/>
                    <a:pt x="466" y="22837"/>
                    <a:pt x="415" y="22873"/>
                  </a:cubicBezTo>
                  <a:cubicBezTo>
                    <a:pt x="343" y="22854"/>
                    <a:pt x="284" y="22838"/>
                    <a:pt x="218" y="22820"/>
                  </a:cubicBezTo>
                  <a:cubicBezTo>
                    <a:pt x="153" y="22838"/>
                    <a:pt x="80" y="22859"/>
                    <a:pt x="0" y="22879"/>
                  </a:cubicBezTo>
                  <a:cubicBezTo>
                    <a:pt x="93" y="22969"/>
                    <a:pt x="175" y="23048"/>
                    <a:pt x="261" y="23131"/>
                  </a:cubicBezTo>
                  <a:cubicBezTo>
                    <a:pt x="261" y="23131"/>
                    <a:pt x="240" y="23141"/>
                    <a:pt x="196" y="23163"/>
                  </a:cubicBezTo>
                  <a:cubicBezTo>
                    <a:pt x="319" y="23175"/>
                    <a:pt x="421" y="23184"/>
                    <a:pt x="502" y="23191"/>
                  </a:cubicBezTo>
                  <a:cubicBezTo>
                    <a:pt x="536" y="23263"/>
                    <a:pt x="564" y="23321"/>
                    <a:pt x="603" y="23403"/>
                  </a:cubicBezTo>
                  <a:cubicBezTo>
                    <a:pt x="665" y="23360"/>
                    <a:pt x="705" y="23332"/>
                    <a:pt x="739" y="23309"/>
                  </a:cubicBezTo>
                  <a:cubicBezTo>
                    <a:pt x="817" y="23329"/>
                    <a:pt x="877" y="23346"/>
                    <a:pt x="942" y="23363"/>
                  </a:cubicBezTo>
                  <a:cubicBezTo>
                    <a:pt x="962" y="23318"/>
                    <a:pt x="976" y="23285"/>
                    <a:pt x="990" y="23251"/>
                  </a:cubicBezTo>
                  <a:cubicBezTo>
                    <a:pt x="1030" y="23256"/>
                    <a:pt x="1059" y="23260"/>
                    <a:pt x="1099" y="23266"/>
                  </a:cubicBezTo>
                  <a:cubicBezTo>
                    <a:pt x="1093" y="23321"/>
                    <a:pt x="1087" y="23372"/>
                    <a:pt x="1083" y="23418"/>
                  </a:cubicBezTo>
                  <a:cubicBezTo>
                    <a:pt x="1121" y="23441"/>
                    <a:pt x="1145" y="23454"/>
                    <a:pt x="1146" y="23456"/>
                  </a:cubicBezTo>
                  <a:cubicBezTo>
                    <a:pt x="1155" y="23457"/>
                    <a:pt x="1163" y="23457"/>
                    <a:pt x="1172" y="23457"/>
                  </a:cubicBezTo>
                  <a:cubicBezTo>
                    <a:pt x="1230" y="23457"/>
                    <a:pt x="1280" y="23438"/>
                    <a:pt x="1323" y="23438"/>
                  </a:cubicBezTo>
                  <a:cubicBezTo>
                    <a:pt x="1352" y="23438"/>
                    <a:pt x="1378" y="23446"/>
                    <a:pt x="1401" y="23477"/>
                  </a:cubicBezTo>
                  <a:cubicBezTo>
                    <a:pt x="1436" y="23466"/>
                    <a:pt x="1471" y="23454"/>
                    <a:pt x="1505" y="23444"/>
                  </a:cubicBezTo>
                  <a:cubicBezTo>
                    <a:pt x="1526" y="23454"/>
                    <a:pt x="1546" y="23465"/>
                    <a:pt x="1601" y="23490"/>
                  </a:cubicBezTo>
                  <a:lnTo>
                    <a:pt x="1691" y="23401"/>
                  </a:lnTo>
                  <a:lnTo>
                    <a:pt x="1736" y="23419"/>
                  </a:lnTo>
                  <a:cubicBezTo>
                    <a:pt x="1716" y="23446"/>
                    <a:pt x="1695" y="23474"/>
                    <a:pt x="1677" y="23496"/>
                  </a:cubicBezTo>
                  <a:cubicBezTo>
                    <a:pt x="1704" y="23527"/>
                    <a:pt x="1730" y="23554"/>
                    <a:pt x="1754" y="23581"/>
                  </a:cubicBezTo>
                  <a:cubicBezTo>
                    <a:pt x="1802" y="23581"/>
                    <a:pt x="1845" y="23579"/>
                    <a:pt x="1949" y="23579"/>
                  </a:cubicBezTo>
                  <a:cubicBezTo>
                    <a:pt x="1985" y="23559"/>
                    <a:pt x="2051" y="23521"/>
                    <a:pt x="2107" y="23487"/>
                  </a:cubicBezTo>
                  <a:cubicBezTo>
                    <a:pt x="2111" y="23494"/>
                    <a:pt x="2125" y="23515"/>
                    <a:pt x="2133" y="23531"/>
                  </a:cubicBezTo>
                  <a:cubicBezTo>
                    <a:pt x="2216" y="23527"/>
                    <a:pt x="2289" y="23522"/>
                    <a:pt x="2358" y="23519"/>
                  </a:cubicBezTo>
                  <a:cubicBezTo>
                    <a:pt x="2375" y="23493"/>
                    <a:pt x="2388" y="23472"/>
                    <a:pt x="2406" y="23441"/>
                  </a:cubicBezTo>
                  <a:cubicBezTo>
                    <a:pt x="2450" y="23493"/>
                    <a:pt x="2486" y="23535"/>
                    <a:pt x="2523" y="23578"/>
                  </a:cubicBezTo>
                  <a:cubicBezTo>
                    <a:pt x="2598" y="23587"/>
                    <a:pt x="2673" y="23587"/>
                    <a:pt x="2750" y="23593"/>
                  </a:cubicBezTo>
                  <a:cubicBezTo>
                    <a:pt x="2760" y="23575"/>
                    <a:pt x="2773" y="23553"/>
                    <a:pt x="2785" y="23532"/>
                  </a:cubicBezTo>
                  <a:cubicBezTo>
                    <a:pt x="2843" y="23527"/>
                    <a:pt x="2894" y="23522"/>
                    <a:pt x="2943" y="23518"/>
                  </a:cubicBezTo>
                  <a:cubicBezTo>
                    <a:pt x="2960" y="23541"/>
                    <a:pt x="2973" y="23560"/>
                    <a:pt x="2994" y="23588"/>
                  </a:cubicBezTo>
                  <a:cubicBezTo>
                    <a:pt x="3087" y="23563"/>
                    <a:pt x="3172" y="23543"/>
                    <a:pt x="3260" y="23516"/>
                  </a:cubicBezTo>
                  <a:cubicBezTo>
                    <a:pt x="3284" y="23537"/>
                    <a:pt x="3306" y="23559"/>
                    <a:pt x="3325" y="23577"/>
                  </a:cubicBezTo>
                  <a:cubicBezTo>
                    <a:pt x="3441" y="23560"/>
                    <a:pt x="3550" y="23544"/>
                    <a:pt x="3722" y="23519"/>
                  </a:cubicBezTo>
                  <a:cubicBezTo>
                    <a:pt x="3728" y="23509"/>
                    <a:pt x="3749" y="23474"/>
                    <a:pt x="3775" y="23425"/>
                  </a:cubicBezTo>
                  <a:cubicBezTo>
                    <a:pt x="3808" y="23465"/>
                    <a:pt x="3824" y="23482"/>
                    <a:pt x="3833" y="23494"/>
                  </a:cubicBezTo>
                  <a:cubicBezTo>
                    <a:pt x="3927" y="23491"/>
                    <a:pt x="4006" y="23485"/>
                    <a:pt x="4089" y="23478"/>
                  </a:cubicBezTo>
                  <a:cubicBezTo>
                    <a:pt x="4161" y="23472"/>
                    <a:pt x="4268" y="23474"/>
                    <a:pt x="4302" y="23449"/>
                  </a:cubicBezTo>
                  <a:cubicBezTo>
                    <a:pt x="4423" y="23363"/>
                    <a:pt x="4570" y="23381"/>
                    <a:pt x="4715" y="23319"/>
                  </a:cubicBezTo>
                  <a:cubicBezTo>
                    <a:pt x="4752" y="23337"/>
                    <a:pt x="4790" y="23356"/>
                    <a:pt x="4830" y="23375"/>
                  </a:cubicBezTo>
                  <a:cubicBezTo>
                    <a:pt x="4879" y="23334"/>
                    <a:pt x="4914" y="23303"/>
                    <a:pt x="4952" y="23271"/>
                  </a:cubicBezTo>
                  <a:cubicBezTo>
                    <a:pt x="5032" y="23290"/>
                    <a:pt x="5114" y="23312"/>
                    <a:pt x="5191" y="23326"/>
                  </a:cubicBezTo>
                  <a:cubicBezTo>
                    <a:pt x="5239" y="23294"/>
                    <a:pt x="5269" y="23275"/>
                    <a:pt x="5292" y="23260"/>
                  </a:cubicBezTo>
                  <a:cubicBezTo>
                    <a:pt x="5332" y="23262"/>
                    <a:pt x="5369" y="23262"/>
                    <a:pt x="5400" y="23263"/>
                  </a:cubicBezTo>
                  <a:cubicBezTo>
                    <a:pt x="5450" y="23228"/>
                    <a:pt x="5488" y="23203"/>
                    <a:pt x="5525" y="23178"/>
                  </a:cubicBezTo>
                  <a:cubicBezTo>
                    <a:pt x="5564" y="23184"/>
                    <a:pt x="5589" y="23188"/>
                    <a:pt x="5589" y="23188"/>
                  </a:cubicBezTo>
                  <a:cubicBezTo>
                    <a:pt x="5703" y="23144"/>
                    <a:pt x="5795" y="23103"/>
                    <a:pt x="5884" y="23060"/>
                  </a:cubicBezTo>
                  <a:cubicBezTo>
                    <a:pt x="5889" y="23037"/>
                    <a:pt x="5894" y="23015"/>
                    <a:pt x="5897" y="23001"/>
                  </a:cubicBezTo>
                  <a:cubicBezTo>
                    <a:pt x="6007" y="22987"/>
                    <a:pt x="6100" y="22973"/>
                    <a:pt x="6190" y="22960"/>
                  </a:cubicBezTo>
                  <a:cubicBezTo>
                    <a:pt x="6259" y="22894"/>
                    <a:pt x="6353" y="22878"/>
                    <a:pt x="6438" y="22847"/>
                  </a:cubicBezTo>
                  <a:cubicBezTo>
                    <a:pt x="6460" y="22864"/>
                    <a:pt x="6479" y="22881"/>
                    <a:pt x="6499" y="22895"/>
                  </a:cubicBezTo>
                  <a:cubicBezTo>
                    <a:pt x="6529" y="22866"/>
                    <a:pt x="6556" y="22842"/>
                    <a:pt x="6585" y="22816"/>
                  </a:cubicBezTo>
                  <a:cubicBezTo>
                    <a:pt x="6629" y="22814"/>
                    <a:pt x="6663" y="22814"/>
                    <a:pt x="6706" y="22813"/>
                  </a:cubicBezTo>
                  <a:cubicBezTo>
                    <a:pt x="6709" y="22794"/>
                    <a:pt x="6712" y="22776"/>
                    <a:pt x="6715" y="22747"/>
                  </a:cubicBezTo>
                  <a:cubicBezTo>
                    <a:pt x="6775" y="22706"/>
                    <a:pt x="6850" y="22660"/>
                    <a:pt x="6916" y="22610"/>
                  </a:cubicBezTo>
                  <a:cubicBezTo>
                    <a:pt x="7066" y="22588"/>
                    <a:pt x="7205" y="22567"/>
                    <a:pt x="7284" y="22556"/>
                  </a:cubicBezTo>
                  <a:cubicBezTo>
                    <a:pt x="7433" y="22488"/>
                    <a:pt x="7524" y="22442"/>
                    <a:pt x="7648" y="22377"/>
                  </a:cubicBezTo>
                  <a:cubicBezTo>
                    <a:pt x="7651" y="22373"/>
                    <a:pt x="7678" y="22335"/>
                    <a:pt x="7708" y="22297"/>
                  </a:cubicBezTo>
                  <a:lnTo>
                    <a:pt x="7780" y="22297"/>
                  </a:lnTo>
                  <a:cubicBezTo>
                    <a:pt x="7804" y="22272"/>
                    <a:pt x="7829" y="22244"/>
                    <a:pt x="7840" y="22230"/>
                  </a:cubicBezTo>
                  <a:cubicBezTo>
                    <a:pt x="7936" y="22202"/>
                    <a:pt x="8012" y="22182"/>
                    <a:pt x="8132" y="22139"/>
                  </a:cubicBezTo>
                  <a:cubicBezTo>
                    <a:pt x="8143" y="22098"/>
                    <a:pt x="8155" y="22054"/>
                    <a:pt x="8168" y="22005"/>
                  </a:cubicBezTo>
                  <a:cubicBezTo>
                    <a:pt x="8379" y="21923"/>
                    <a:pt x="8569" y="21849"/>
                    <a:pt x="8780" y="21752"/>
                  </a:cubicBezTo>
                  <a:cubicBezTo>
                    <a:pt x="8826" y="21710"/>
                    <a:pt x="8876" y="21627"/>
                    <a:pt x="9000" y="21618"/>
                  </a:cubicBezTo>
                  <a:cubicBezTo>
                    <a:pt x="9041" y="21615"/>
                    <a:pt x="9132" y="21565"/>
                    <a:pt x="9161" y="21527"/>
                  </a:cubicBezTo>
                  <a:cubicBezTo>
                    <a:pt x="9257" y="21406"/>
                    <a:pt x="9394" y="21337"/>
                    <a:pt x="9519" y="21261"/>
                  </a:cubicBezTo>
                  <a:cubicBezTo>
                    <a:pt x="9684" y="21158"/>
                    <a:pt x="9799" y="21025"/>
                    <a:pt x="9922" y="20905"/>
                  </a:cubicBezTo>
                  <a:cubicBezTo>
                    <a:pt x="10156" y="20825"/>
                    <a:pt x="10153" y="20819"/>
                    <a:pt x="10249" y="20708"/>
                  </a:cubicBezTo>
                  <a:cubicBezTo>
                    <a:pt x="10403" y="20643"/>
                    <a:pt x="10556" y="20583"/>
                    <a:pt x="10705" y="20512"/>
                  </a:cubicBezTo>
                  <a:cubicBezTo>
                    <a:pt x="10731" y="20484"/>
                    <a:pt x="10770" y="20438"/>
                    <a:pt x="10814" y="20397"/>
                  </a:cubicBezTo>
                  <a:cubicBezTo>
                    <a:pt x="10859" y="20356"/>
                    <a:pt x="10911" y="20318"/>
                    <a:pt x="10956" y="20282"/>
                  </a:cubicBezTo>
                  <a:cubicBezTo>
                    <a:pt x="10948" y="20250"/>
                    <a:pt x="10943" y="20232"/>
                    <a:pt x="10934" y="20202"/>
                  </a:cubicBezTo>
                  <a:cubicBezTo>
                    <a:pt x="11006" y="20154"/>
                    <a:pt x="11090" y="20072"/>
                    <a:pt x="11133" y="20068"/>
                  </a:cubicBezTo>
                  <a:cubicBezTo>
                    <a:pt x="11227" y="20059"/>
                    <a:pt x="11233" y="19920"/>
                    <a:pt x="11312" y="19920"/>
                  </a:cubicBezTo>
                  <a:cubicBezTo>
                    <a:pt x="11316" y="19920"/>
                    <a:pt x="11320" y="19920"/>
                    <a:pt x="11324" y="19921"/>
                  </a:cubicBezTo>
                  <a:cubicBezTo>
                    <a:pt x="11324" y="19921"/>
                    <a:pt x="11324" y="19921"/>
                    <a:pt x="11325" y="19921"/>
                  </a:cubicBezTo>
                  <a:cubicBezTo>
                    <a:pt x="11332" y="19921"/>
                    <a:pt x="11368" y="19891"/>
                    <a:pt x="11371" y="19882"/>
                  </a:cubicBezTo>
                  <a:cubicBezTo>
                    <a:pt x="11402" y="19781"/>
                    <a:pt x="11510" y="19728"/>
                    <a:pt x="11580" y="19651"/>
                  </a:cubicBezTo>
                  <a:cubicBezTo>
                    <a:pt x="11561" y="19604"/>
                    <a:pt x="11553" y="19577"/>
                    <a:pt x="11567" y="19544"/>
                  </a:cubicBezTo>
                  <a:lnTo>
                    <a:pt x="11567" y="19544"/>
                  </a:lnTo>
                  <a:cubicBezTo>
                    <a:pt x="11623" y="19572"/>
                    <a:pt x="11707" y="19616"/>
                    <a:pt x="11799" y="19663"/>
                  </a:cubicBezTo>
                  <a:cubicBezTo>
                    <a:pt x="11910" y="19787"/>
                    <a:pt x="11911" y="19784"/>
                    <a:pt x="12097" y="19875"/>
                  </a:cubicBezTo>
                  <a:cubicBezTo>
                    <a:pt x="12275" y="19965"/>
                    <a:pt x="12442" y="20069"/>
                    <a:pt x="12545" y="20193"/>
                  </a:cubicBezTo>
                  <a:cubicBezTo>
                    <a:pt x="12688" y="20256"/>
                    <a:pt x="12800" y="20305"/>
                    <a:pt x="12907" y="20353"/>
                  </a:cubicBezTo>
                  <a:cubicBezTo>
                    <a:pt x="12979" y="20371"/>
                    <a:pt x="13051" y="20387"/>
                    <a:pt x="13131" y="20406"/>
                  </a:cubicBezTo>
                  <a:cubicBezTo>
                    <a:pt x="13123" y="20427"/>
                    <a:pt x="13118" y="20441"/>
                    <a:pt x="13113" y="20455"/>
                  </a:cubicBezTo>
                  <a:cubicBezTo>
                    <a:pt x="13112" y="20455"/>
                    <a:pt x="13112" y="20455"/>
                    <a:pt x="13111" y="20455"/>
                  </a:cubicBezTo>
                  <a:cubicBezTo>
                    <a:pt x="13077" y="20455"/>
                    <a:pt x="13013" y="20421"/>
                    <a:pt x="12983" y="20421"/>
                  </a:cubicBezTo>
                  <a:cubicBezTo>
                    <a:pt x="12963" y="20421"/>
                    <a:pt x="12956" y="20435"/>
                    <a:pt x="12979" y="20481"/>
                  </a:cubicBezTo>
                  <a:cubicBezTo>
                    <a:pt x="13215" y="20559"/>
                    <a:pt x="13226" y="20569"/>
                    <a:pt x="13434" y="20719"/>
                  </a:cubicBezTo>
                  <a:cubicBezTo>
                    <a:pt x="13538" y="20793"/>
                    <a:pt x="13651" y="20883"/>
                    <a:pt x="13792" y="20883"/>
                  </a:cubicBezTo>
                  <a:cubicBezTo>
                    <a:pt x="13794" y="20883"/>
                    <a:pt x="13797" y="20883"/>
                    <a:pt x="13799" y="20883"/>
                  </a:cubicBezTo>
                  <a:cubicBezTo>
                    <a:pt x="13805" y="20884"/>
                    <a:pt x="13821" y="20900"/>
                    <a:pt x="13834" y="20912"/>
                  </a:cubicBezTo>
                  <a:cubicBezTo>
                    <a:pt x="13796" y="20937"/>
                    <a:pt x="13756" y="20962"/>
                    <a:pt x="13700" y="20996"/>
                  </a:cubicBezTo>
                  <a:cubicBezTo>
                    <a:pt x="13777" y="21005"/>
                    <a:pt x="13813" y="21009"/>
                    <a:pt x="13852" y="21014"/>
                  </a:cubicBezTo>
                  <a:cubicBezTo>
                    <a:pt x="13877" y="21009"/>
                    <a:pt x="13905" y="21005"/>
                    <a:pt x="13952" y="20997"/>
                  </a:cubicBezTo>
                  <a:cubicBezTo>
                    <a:pt x="13981" y="21055"/>
                    <a:pt x="14003" y="21095"/>
                    <a:pt x="14022" y="21131"/>
                  </a:cubicBezTo>
                  <a:cubicBezTo>
                    <a:pt x="14078" y="21134"/>
                    <a:pt x="14114" y="21136"/>
                    <a:pt x="14149" y="21137"/>
                  </a:cubicBezTo>
                  <a:cubicBezTo>
                    <a:pt x="14190" y="21171"/>
                    <a:pt x="14225" y="21199"/>
                    <a:pt x="14258" y="21226"/>
                  </a:cubicBezTo>
                  <a:cubicBezTo>
                    <a:pt x="14274" y="21221"/>
                    <a:pt x="14293" y="21218"/>
                    <a:pt x="14311" y="21215"/>
                  </a:cubicBezTo>
                  <a:lnTo>
                    <a:pt x="14325" y="21234"/>
                  </a:lnTo>
                  <a:lnTo>
                    <a:pt x="14266" y="21234"/>
                  </a:lnTo>
                  <a:cubicBezTo>
                    <a:pt x="14311" y="21280"/>
                    <a:pt x="14458" y="21382"/>
                    <a:pt x="14540" y="21411"/>
                  </a:cubicBezTo>
                  <a:cubicBezTo>
                    <a:pt x="14540" y="21411"/>
                    <a:pt x="14540" y="21411"/>
                    <a:pt x="14540" y="21412"/>
                  </a:cubicBezTo>
                  <a:lnTo>
                    <a:pt x="14540" y="21412"/>
                  </a:lnTo>
                  <a:cubicBezTo>
                    <a:pt x="14540" y="21411"/>
                    <a:pt x="14541" y="21411"/>
                    <a:pt x="14541" y="21411"/>
                  </a:cubicBezTo>
                  <a:lnTo>
                    <a:pt x="14541" y="21411"/>
                  </a:lnTo>
                  <a:cubicBezTo>
                    <a:pt x="14586" y="21412"/>
                    <a:pt x="14626" y="21427"/>
                    <a:pt x="14665" y="21443"/>
                  </a:cubicBezTo>
                  <a:lnTo>
                    <a:pt x="14661" y="21465"/>
                  </a:lnTo>
                  <a:lnTo>
                    <a:pt x="14545" y="21430"/>
                  </a:lnTo>
                  <a:lnTo>
                    <a:pt x="14545" y="21430"/>
                  </a:lnTo>
                  <a:cubicBezTo>
                    <a:pt x="14571" y="21502"/>
                    <a:pt x="14670" y="21538"/>
                    <a:pt x="14771" y="21629"/>
                  </a:cubicBezTo>
                  <a:cubicBezTo>
                    <a:pt x="14740" y="21558"/>
                    <a:pt x="14732" y="21539"/>
                    <a:pt x="14718" y="21509"/>
                  </a:cubicBezTo>
                  <a:lnTo>
                    <a:pt x="14718" y="21509"/>
                  </a:lnTo>
                  <a:cubicBezTo>
                    <a:pt x="14761" y="21527"/>
                    <a:pt x="14796" y="21542"/>
                    <a:pt x="14827" y="21555"/>
                  </a:cubicBezTo>
                  <a:cubicBezTo>
                    <a:pt x="14832" y="21584"/>
                    <a:pt x="14836" y="21607"/>
                    <a:pt x="14837" y="21612"/>
                  </a:cubicBezTo>
                  <a:cubicBezTo>
                    <a:pt x="14957" y="21670"/>
                    <a:pt x="15057" y="21718"/>
                    <a:pt x="15157" y="21767"/>
                  </a:cubicBezTo>
                  <a:cubicBezTo>
                    <a:pt x="15182" y="21777"/>
                    <a:pt x="15216" y="21780"/>
                    <a:pt x="15241" y="21785"/>
                  </a:cubicBezTo>
                  <a:cubicBezTo>
                    <a:pt x="15258" y="21768"/>
                    <a:pt x="15270" y="21755"/>
                    <a:pt x="15286" y="21739"/>
                  </a:cubicBezTo>
                  <a:cubicBezTo>
                    <a:pt x="15388" y="21815"/>
                    <a:pt x="15497" y="21785"/>
                    <a:pt x="15630" y="21843"/>
                  </a:cubicBezTo>
                  <a:cubicBezTo>
                    <a:pt x="15600" y="21786"/>
                    <a:pt x="15585" y="21758"/>
                    <a:pt x="15557" y="21708"/>
                  </a:cubicBezTo>
                  <a:lnTo>
                    <a:pt x="15557" y="21708"/>
                  </a:lnTo>
                  <a:cubicBezTo>
                    <a:pt x="15648" y="21746"/>
                    <a:pt x="15717" y="21774"/>
                    <a:pt x="15814" y="21815"/>
                  </a:cubicBezTo>
                  <a:cubicBezTo>
                    <a:pt x="15828" y="21817"/>
                    <a:pt x="15879" y="21823"/>
                    <a:pt x="15967" y="21833"/>
                  </a:cubicBezTo>
                  <a:cubicBezTo>
                    <a:pt x="15914" y="21855"/>
                    <a:pt x="15892" y="21864"/>
                    <a:pt x="15831" y="21891"/>
                  </a:cubicBezTo>
                  <a:cubicBezTo>
                    <a:pt x="15941" y="21899"/>
                    <a:pt x="15995" y="21904"/>
                    <a:pt x="16056" y="21910"/>
                  </a:cubicBezTo>
                  <a:cubicBezTo>
                    <a:pt x="16157" y="21970"/>
                    <a:pt x="16270" y="22020"/>
                    <a:pt x="16379" y="22067"/>
                  </a:cubicBezTo>
                  <a:cubicBezTo>
                    <a:pt x="16453" y="22064"/>
                    <a:pt x="16520" y="22053"/>
                    <a:pt x="16589" y="22053"/>
                  </a:cubicBezTo>
                  <a:cubicBezTo>
                    <a:pt x="16627" y="22053"/>
                    <a:pt x="16665" y="22056"/>
                    <a:pt x="16706" y="22066"/>
                  </a:cubicBezTo>
                  <a:cubicBezTo>
                    <a:pt x="16722" y="22058"/>
                    <a:pt x="16740" y="22052"/>
                    <a:pt x="16757" y="22046"/>
                  </a:cubicBezTo>
                  <a:lnTo>
                    <a:pt x="16775" y="22061"/>
                  </a:lnTo>
                  <a:lnTo>
                    <a:pt x="16713" y="22073"/>
                  </a:lnTo>
                  <a:cubicBezTo>
                    <a:pt x="16710" y="22070"/>
                    <a:pt x="16706" y="22066"/>
                    <a:pt x="16706" y="22066"/>
                  </a:cubicBezTo>
                  <a:cubicBezTo>
                    <a:pt x="16703" y="22089"/>
                    <a:pt x="16696" y="22110"/>
                    <a:pt x="16684" y="22148"/>
                  </a:cubicBezTo>
                  <a:cubicBezTo>
                    <a:pt x="16774" y="22148"/>
                    <a:pt x="16828" y="22147"/>
                    <a:pt x="16880" y="22147"/>
                  </a:cubicBezTo>
                  <a:lnTo>
                    <a:pt x="17119" y="22239"/>
                  </a:lnTo>
                  <a:cubicBezTo>
                    <a:pt x="17153" y="22201"/>
                    <a:pt x="17175" y="22174"/>
                    <a:pt x="17214" y="22130"/>
                  </a:cubicBezTo>
                  <a:cubicBezTo>
                    <a:pt x="17230" y="22180"/>
                    <a:pt x="17236" y="22202"/>
                    <a:pt x="17243" y="22222"/>
                  </a:cubicBezTo>
                  <a:cubicBezTo>
                    <a:pt x="17294" y="22219"/>
                    <a:pt x="17342" y="22216"/>
                    <a:pt x="17387" y="22213"/>
                  </a:cubicBezTo>
                  <a:cubicBezTo>
                    <a:pt x="17414" y="22252"/>
                    <a:pt x="17433" y="22283"/>
                    <a:pt x="17467" y="22336"/>
                  </a:cubicBezTo>
                  <a:cubicBezTo>
                    <a:pt x="17527" y="22302"/>
                    <a:pt x="17561" y="22285"/>
                    <a:pt x="17595" y="22266"/>
                  </a:cubicBezTo>
                  <a:cubicBezTo>
                    <a:pt x="17667" y="22298"/>
                    <a:pt x="17742" y="22316"/>
                    <a:pt x="17830" y="22347"/>
                  </a:cubicBezTo>
                  <a:cubicBezTo>
                    <a:pt x="17874" y="22325"/>
                    <a:pt x="17915" y="22304"/>
                    <a:pt x="17954" y="22285"/>
                  </a:cubicBezTo>
                  <a:cubicBezTo>
                    <a:pt x="17934" y="22276"/>
                    <a:pt x="17918" y="22266"/>
                    <a:pt x="17902" y="22255"/>
                  </a:cubicBezTo>
                  <a:lnTo>
                    <a:pt x="17926" y="22247"/>
                  </a:lnTo>
                  <a:lnTo>
                    <a:pt x="17965" y="22282"/>
                  </a:lnTo>
                  <a:cubicBezTo>
                    <a:pt x="17959" y="22283"/>
                    <a:pt x="17954" y="22285"/>
                    <a:pt x="17954" y="22285"/>
                  </a:cubicBezTo>
                  <a:cubicBezTo>
                    <a:pt x="18020" y="22280"/>
                    <a:pt x="18082" y="22276"/>
                    <a:pt x="18161" y="22270"/>
                  </a:cubicBezTo>
                  <a:lnTo>
                    <a:pt x="18161" y="22270"/>
                  </a:lnTo>
                  <a:cubicBezTo>
                    <a:pt x="18120" y="22308"/>
                    <a:pt x="18095" y="22332"/>
                    <a:pt x="18048" y="22376"/>
                  </a:cubicBezTo>
                  <a:cubicBezTo>
                    <a:pt x="18171" y="22360"/>
                    <a:pt x="18251" y="22350"/>
                    <a:pt x="18274" y="22347"/>
                  </a:cubicBezTo>
                  <a:cubicBezTo>
                    <a:pt x="18395" y="22367"/>
                    <a:pt x="18468" y="22380"/>
                    <a:pt x="18544" y="22394"/>
                  </a:cubicBezTo>
                  <a:cubicBezTo>
                    <a:pt x="18549" y="22363"/>
                    <a:pt x="18554" y="22345"/>
                    <a:pt x="18552" y="22329"/>
                  </a:cubicBezTo>
                  <a:lnTo>
                    <a:pt x="18552" y="22329"/>
                  </a:lnTo>
                  <a:cubicBezTo>
                    <a:pt x="18588" y="22345"/>
                    <a:pt x="18621" y="22358"/>
                    <a:pt x="18642" y="22369"/>
                  </a:cubicBezTo>
                  <a:cubicBezTo>
                    <a:pt x="18716" y="22352"/>
                    <a:pt x="18786" y="22339"/>
                    <a:pt x="18875" y="22320"/>
                  </a:cubicBezTo>
                  <a:cubicBezTo>
                    <a:pt x="18879" y="22373"/>
                    <a:pt x="18882" y="22405"/>
                    <a:pt x="18885" y="22436"/>
                  </a:cubicBezTo>
                  <a:cubicBezTo>
                    <a:pt x="18928" y="22450"/>
                    <a:pt x="18966" y="22455"/>
                    <a:pt x="19001" y="22455"/>
                  </a:cubicBezTo>
                  <a:cubicBezTo>
                    <a:pt x="19117" y="22455"/>
                    <a:pt x="19203" y="22398"/>
                    <a:pt x="19340" y="22398"/>
                  </a:cubicBezTo>
                  <a:cubicBezTo>
                    <a:pt x="19351" y="22398"/>
                    <a:pt x="19364" y="22399"/>
                    <a:pt x="19376" y="22400"/>
                  </a:cubicBezTo>
                  <a:cubicBezTo>
                    <a:pt x="19388" y="22414"/>
                    <a:pt x="19409" y="22439"/>
                    <a:pt x="19459" y="22500"/>
                  </a:cubicBezTo>
                  <a:cubicBezTo>
                    <a:pt x="19519" y="22451"/>
                    <a:pt x="19551" y="22425"/>
                    <a:pt x="19581" y="22401"/>
                  </a:cubicBezTo>
                  <a:cubicBezTo>
                    <a:pt x="19616" y="22417"/>
                    <a:pt x="19635" y="22425"/>
                    <a:pt x="19662" y="22438"/>
                  </a:cubicBezTo>
                  <a:cubicBezTo>
                    <a:pt x="19681" y="22394"/>
                    <a:pt x="19694" y="22363"/>
                    <a:pt x="19712" y="22325"/>
                  </a:cubicBezTo>
                  <a:cubicBezTo>
                    <a:pt x="19754" y="22352"/>
                    <a:pt x="19784" y="22370"/>
                    <a:pt x="19813" y="22389"/>
                  </a:cubicBezTo>
                  <a:cubicBezTo>
                    <a:pt x="19790" y="22403"/>
                    <a:pt x="19768" y="22414"/>
                    <a:pt x="19732" y="22435"/>
                  </a:cubicBezTo>
                  <a:cubicBezTo>
                    <a:pt x="19819" y="22439"/>
                    <a:pt x="19871" y="22442"/>
                    <a:pt x="19919" y="22445"/>
                  </a:cubicBezTo>
                  <a:cubicBezTo>
                    <a:pt x="19938" y="22422"/>
                    <a:pt x="19954" y="22401"/>
                    <a:pt x="19972" y="22379"/>
                  </a:cubicBezTo>
                  <a:cubicBezTo>
                    <a:pt x="20006" y="22383"/>
                    <a:pt x="20037" y="22388"/>
                    <a:pt x="20074" y="22391"/>
                  </a:cubicBezTo>
                  <a:cubicBezTo>
                    <a:pt x="20052" y="22411"/>
                    <a:pt x="20035" y="22426"/>
                    <a:pt x="19999" y="22461"/>
                  </a:cubicBezTo>
                  <a:cubicBezTo>
                    <a:pt x="20152" y="22447"/>
                    <a:pt x="20278" y="22436"/>
                    <a:pt x="20391" y="22426"/>
                  </a:cubicBezTo>
                  <a:cubicBezTo>
                    <a:pt x="20411" y="22403"/>
                    <a:pt x="20424" y="22385"/>
                    <a:pt x="20433" y="22376"/>
                  </a:cubicBezTo>
                  <a:cubicBezTo>
                    <a:pt x="20493" y="22391"/>
                    <a:pt x="20537" y="22403"/>
                    <a:pt x="20580" y="22413"/>
                  </a:cubicBezTo>
                  <a:cubicBezTo>
                    <a:pt x="20605" y="22382"/>
                    <a:pt x="20621" y="22363"/>
                    <a:pt x="20639" y="22339"/>
                  </a:cubicBezTo>
                  <a:cubicBezTo>
                    <a:pt x="20687" y="22367"/>
                    <a:pt x="20731" y="22392"/>
                    <a:pt x="20786" y="22423"/>
                  </a:cubicBezTo>
                  <a:cubicBezTo>
                    <a:pt x="20803" y="22385"/>
                    <a:pt x="20820" y="22351"/>
                    <a:pt x="20837" y="22311"/>
                  </a:cubicBezTo>
                  <a:cubicBezTo>
                    <a:pt x="20886" y="22337"/>
                    <a:pt x="20930" y="22356"/>
                    <a:pt x="20972" y="22356"/>
                  </a:cubicBezTo>
                  <a:cubicBezTo>
                    <a:pt x="21006" y="22356"/>
                    <a:pt x="21039" y="22343"/>
                    <a:pt x="21073" y="22311"/>
                  </a:cubicBezTo>
                  <a:cubicBezTo>
                    <a:pt x="21052" y="22305"/>
                    <a:pt x="21036" y="22298"/>
                    <a:pt x="21018" y="22291"/>
                  </a:cubicBezTo>
                  <a:lnTo>
                    <a:pt x="21039" y="22279"/>
                  </a:lnTo>
                  <a:lnTo>
                    <a:pt x="21083" y="22307"/>
                  </a:lnTo>
                  <a:cubicBezTo>
                    <a:pt x="21079" y="22308"/>
                    <a:pt x="21075" y="22311"/>
                    <a:pt x="21073" y="22311"/>
                  </a:cubicBezTo>
                  <a:lnTo>
                    <a:pt x="21073" y="22311"/>
                  </a:lnTo>
                  <a:cubicBezTo>
                    <a:pt x="21135" y="22301"/>
                    <a:pt x="21192" y="22291"/>
                    <a:pt x="21255" y="22279"/>
                  </a:cubicBezTo>
                  <a:cubicBezTo>
                    <a:pt x="21280" y="22298"/>
                    <a:pt x="21313" y="22304"/>
                    <a:pt x="21355" y="22304"/>
                  </a:cubicBezTo>
                  <a:cubicBezTo>
                    <a:pt x="21408" y="22304"/>
                    <a:pt x="21476" y="22295"/>
                    <a:pt x="21559" y="22295"/>
                  </a:cubicBezTo>
                  <a:cubicBezTo>
                    <a:pt x="21563" y="22295"/>
                    <a:pt x="21566" y="22295"/>
                    <a:pt x="21570" y="22295"/>
                  </a:cubicBezTo>
                  <a:cubicBezTo>
                    <a:pt x="21579" y="22283"/>
                    <a:pt x="21601" y="22251"/>
                    <a:pt x="21624" y="22219"/>
                  </a:cubicBezTo>
                  <a:cubicBezTo>
                    <a:pt x="21676" y="22263"/>
                    <a:pt x="21711" y="22295"/>
                    <a:pt x="21751" y="22327"/>
                  </a:cubicBezTo>
                  <a:cubicBezTo>
                    <a:pt x="21807" y="22298"/>
                    <a:pt x="21852" y="22273"/>
                    <a:pt x="21913" y="22242"/>
                  </a:cubicBezTo>
                  <a:cubicBezTo>
                    <a:pt x="21974" y="22239"/>
                    <a:pt x="22045" y="22238"/>
                    <a:pt x="22114" y="22235"/>
                  </a:cubicBezTo>
                  <a:cubicBezTo>
                    <a:pt x="22124" y="22213"/>
                    <a:pt x="22132" y="22197"/>
                    <a:pt x="22138" y="22180"/>
                  </a:cubicBezTo>
                  <a:cubicBezTo>
                    <a:pt x="22217" y="22167"/>
                    <a:pt x="22292" y="22154"/>
                    <a:pt x="22438" y="22129"/>
                  </a:cubicBezTo>
                  <a:cubicBezTo>
                    <a:pt x="22441" y="22133"/>
                    <a:pt x="22458" y="22167"/>
                    <a:pt x="22482" y="22214"/>
                  </a:cubicBezTo>
                  <a:cubicBezTo>
                    <a:pt x="22545" y="22152"/>
                    <a:pt x="22581" y="22121"/>
                    <a:pt x="22614" y="22085"/>
                  </a:cubicBezTo>
                  <a:cubicBezTo>
                    <a:pt x="22666" y="22105"/>
                    <a:pt x="22719" y="22127"/>
                    <a:pt x="22776" y="22151"/>
                  </a:cubicBezTo>
                  <a:cubicBezTo>
                    <a:pt x="22845" y="22108"/>
                    <a:pt x="22898" y="22076"/>
                    <a:pt x="22956" y="22042"/>
                  </a:cubicBezTo>
                  <a:cubicBezTo>
                    <a:pt x="23006" y="22052"/>
                    <a:pt x="23048" y="22061"/>
                    <a:pt x="23112" y="22074"/>
                  </a:cubicBezTo>
                  <a:cubicBezTo>
                    <a:pt x="23225" y="22001"/>
                    <a:pt x="23375" y="21958"/>
                    <a:pt x="23572" y="21951"/>
                  </a:cubicBezTo>
                  <a:cubicBezTo>
                    <a:pt x="23537" y="21908"/>
                    <a:pt x="23516" y="21883"/>
                    <a:pt x="23481" y="21840"/>
                  </a:cubicBezTo>
                  <a:lnTo>
                    <a:pt x="23481" y="21840"/>
                  </a:lnTo>
                  <a:cubicBezTo>
                    <a:pt x="23600" y="21857"/>
                    <a:pt x="23694" y="21870"/>
                    <a:pt x="23788" y="21882"/>
                  </a:cubicBezTo>
                  <a:cubicBezTo>
                    <a:pt x="23811" y="21854"/>
                    <a:pt x="23803" y="21809"/>
                    <a:pt x="23872" y="21809"/>
                  </a:cubicBezTo>
                  <a:cubicBezTo>
                    <a:pt x="23885" y="21809"/>
                    <a:pt x="23901" y="21810"/>
                    <a:pt x="23921" y="21814"/>
                  </a:cubicBezTo>
                  <a:cubicBezTo>
                    <a:pt x="23931" y="21845"/>
                    <a:pt x="23943" y="21876"/>
                    <a:pt x="23956" y="21914"/>
                  </a:cubicBezTo>
                  <a:cubicBezTo>
                    <a:pt x="23999" y="21879"/>
                    <a:pt x="24031" y="21852"/>
                    <a:pt x="24062" y="21826"/>
                  </a:cubicBezTo>
                  <a:cubicBezTo>
                    <a:pt x="24093" y="21808"/>
                    <a:pt x="24124" y="21792"/>
                    <a:pt x="24161" y="21773"/>
                  </a:cubicBezTo>
                  <a:cubicBezTo>
                    <a:pt x="24189" y="21804"/>
                    <a:pt x="24205" y="21823"/>
                    <a:pt x="24247" y="21871"/>
                  </a:cubicBezTo>
                  <a:cubicBezTo>
                    <a:pt x="24255" y="21788"/>
                    <a:pt x="24258" y="21743"/>
                    <a:pt x="24262" y="21690"/>
                  </a:cubicBezTo>
                  <a:cubicBezTo>
                    <a:pt x="24303" y="21705"/>
                    <a:pt x="24327" y="21714"/>
                    <a:pt x="24389" y="21738"/>
                  </a:cubicBezTo>
                  <a:cubicBezTo>
                    <a:pt x="24412" y="21702"/>
                    <a:pt x="24437" y="21667"/>
                    <a:pt x="24481" y="21607"/>
                  </a:cubicBezTo>
                  <a:cubicBezTo>
                    <a:pt x="24502" y="21667"/>
                    <a:pt x="24512" y="21698"/>
                    <a:pt x="24521" y="21724"/>
                  </a:cubicBezTo>
                  <a:cubicBezTo>
                    <a:pt x="24562" y="21693"/>
                    <a:pt x="24604" y="21662"/>
                    <a:pt x="24642" y="21632"/>
                  </a:cubicBezTo>
                  <a:cubicBezTo>
                    <a:pt x="24708" y="21654"/>
                    <a:pt x="24754" y="21668"/>
                    <a:pt x="24801" y="21685"/>
                  </a:cubicBezTo>
                  <a:cubicBezTo>
                    <a:pt x="24821" y="21655"/>
                    <a:pt x="24840" y="21627"/>
                    <a:pt x="24861" y="21596"/>
                  </a:cubicBezTo>
                  <a:cubicBezTo>
                    <a:pt x="24906" y="21602"/>
                    <a:pt x="24949" y="21606"/>
                    <a:pt x="24994" y="21606"/>
                  </a:cubicBezTo>
                  <a:cubicBezTo>
                    <a:pt x="25088" y="21606"/>
                    <a:pt x="25182" y="21590"/>
                    <a:pt x="25283" y="21552"/>
                  </a:cubicBezTo>
                  <a:cubicBezTo>
                    <a:pt x="25251" y="21518"/>
                    <a:pt x="25230" y="21496"/>
                    <a:pt x="25193" y="21458"/>
                  </a:cubicBezTo>
                  <a:lnTo>
                    <a:pt x="25193" y="21458"/>
                  </a:lnTo>
                  <a:cubicBezTo>
                    <a:pt x="25296" y="21465"/>
                    <a:pt x="25358" y="21470"/>
                    <a:pt x="25433" y="21476"/>
                  </a:cubicBezTo>
                  <a:cubicBezTo>
                    <a:pt x="25445" y="21429"/>
                    <a:pt x="25455" y="21390"/>
                    <a:pt x="25464" y="21352"/>
                  </a:cubicBezTo>
                  <a:cubicBezTo>
                    <a:pt x="25566" y="21351"/>
                    <a:pt x="25651" y="21351"/>
                    <a:pt x="25733" y="21351"/>
                  </a:cubicBezTo>
                  <a:cubicBezTo>
                    <a:pt x="25753" y="21314"/>
                    <a:pt x="25766" y="21290"/>
                    <a:pt x="25778" y="21268"/>
                  </a:cubicBezTo>
                  <a:cubicBezTo>
                    <a:pt x="25815" y="21273"/>
                    <a:pt x="25852" y="21281"/>
                    <a:pt x="25889" y="21281"/>
                  </a:cubicBezTo>
                  <a:cubicBezTo>
                    <a:pt x="25927" y="21281"/>
                    <a:pt x="25965" y="21272"/>
                    <a:pt x="26004" y="21240"/>
                  </a:cubicBezTo>
                  <a:cubicBezTo>
                    <a:pt x="25982" y="21230"/>
                    <a:pt x="25964" y="21221"/>
                    <a:pt x="25935" y="21206"/>
                  </a:cubicBezTo>
                  <a:cubicBezTo>
                    <a:pt x="26035" y="21178"/>
                    <a:pt x="26120" y="21202"/>
                    <a:pt x="26212" y="21156"/>
                  </a:cubicBezTo>
                  <a:cubicBezTo>
                    <a:pt x="26285" y="21121"/>
                    <a:pt x="26394" y="21100"/>
                    <a:pt x="26488" y="21073"/>
                  </a:cubicBezTo>
                  <a:cubicBezTo>
                    <a:pt x="26473" y="21070"/>
                    <a:pt x="26460" y="21068"/>
                    <a:pt x="26447" y="21067"/>
                  </a:cubicBezTo>
                  <a:cubicBezTo>
                    <a:pt x="26488" y="21052"/>
                    <a:pt x="26529" y="21036"/>
                    <a:pt x="26548" y="21030"/>
                  </a:cubicBezTo>
                  <a:cubicBezTo>
                    <a:pt x="26496" y="20981"/>
                    <a:pt x="26453" y="20943"/>
                    <a:pt x="26401" y="20896"/>
                  </a:cubicBezTo>
                  <a:cubicBezTo>
                    <a:pt x="26460" y="20883"/>
                    <a:pt x="26488" y="20875"/>
                    <a:pt x="26512" y="20869"/>
                  </a:cubicBezTo>
                  <a:cubicBezTo>
                    <a:pt x="26550" y="20911"/>
                    <a:pt x="26585" y="20949"/>
                    <a:pt x="26615" y="20980"/>
                  </a:cubicBezTo>
                  <a:cubicBezTo>
                    <a:pt x="26712" y="20940"/>
                    <a:pt x="26781" y="20911"/>
                    <a:pt x="26852" y="20883"/>
                  </a:cubicBezTo>
                  <a:cubicBezTo>
                    <a:pt x="26860" y="20859"/>
                    <a:pt x="26869" y="20836"/>
                    <a:pt x="26872" y="20830"/>
                  </a:cubicBezTo>
                  <a:cubicBezTo>
                    <a:pt x="26994" y="20781"/>
                    <a:pt x="27096" y="20741"/>
                    <a:pt x="27196" y="20702"/>
                  </a:cubicBezTo>
                  <a:cubicBezTo>
                    <a:pt x="27290" y="20662"/>
                    <a:pt x="27364" y="20618"/>
                    <a:pt x="27419" y="20549"/>
                  </a:cubicBezTo>
                  <a:cubicBezTo>
                    <a:pt x="27459" y="20500"/>
                    <a:pt x="27599" y="20465"/>
                    <a:pt x="27700" y="20421"/>
                  </a:cubicBezTo>
                  <a:cubicBezTo>
                    <a:pt x="27683" y="20325"/>
                    <a:pt x="27668" y="20241"/>
                    <a:pt x="27652" y="20156"/>
                  </a:cubicBezTo>
                  <a:lnTo>
                    <a:pt x="27652" y="20156"/>
                  </a:lnTo>
                  <a:cubicBezTo>
                    <a:pt x="27728" y="20168"/>
                    <a:pt x="27793" y="20177"/>
                    <a:pt x="27859" y="20187"/>
                  </a:cubicBezTo>
                  <a:cubicBezTo>
                    <a:pt x="27790" y="20081"/>
                    <a:pt x="28098" y="19966"/>
                    <a:pt x="27933" y="19869"/>
                  </a:cubicBezTo>
                  <a:cubicBezTo>
                    <a:pt x="27917" y="19866"/>
                    <a:pt x="27865" y="19860"/>
                    <a:pt x="27809" y="19851"/>
                  </a:cubicBezTo>
                  <a:cubicBezTo>
                    <a:pt x="27789" y="19891"/>
                    <a:pt x="27774" y="19919"/>
                    <a:pt x="27748" y="19969"/>
                  </a:cubicBezTo>
                  <a:cubicBezTo>
                    <a:pt x="27723" y="19909"/>
                    <a:pt x="27703" y="19865"/>
                    <a:pt x="27681" y="19812"/>
                  </a:cubicBezTo>
                  <a:cubicBezTo>
                    <a:pt x="27646" y="19844"/>
                    <a:pt x="27617" y="19863"/>
                    <a:pt x="27609" y="19879"/>
                  </a:cubicBezTo>
                  <a:cubicBezTo>
                    <a:pt x="27599" y="19909"/>
                    <a:pt x="27606" y="19938"/>
                    <a:pt x="27600" y="19968"/>
                  </a:cubicBezTo>
                  <a:cubicBezTo>
                    <a:pt x="27599" y="19973"/>
                    <a:pt x="27575" y="19981"/>
                    <a:pt x="27540" y="20000"/>
                  </a:cubicBezTo>
                  <a:cubicBezTo>
                    <a:pt x="27531" y="19950"/>
                    <a:pt x="27522" y="19906"/>
                    <a:pt x="27515" y="19866"/>
                  </a:cubicBezTo>
                  <a:cubicBezTo>
                    <a:pt x="27465" y="19872"/>
                    <a:pt x="27437" y="19875"/>
                    <a:pt x="27402" y="19879"/>
                  </a:cubicBezTo>
                  <a:cubicBezTo>
                    <a:pt x="27389" y="19835"/>
                    <a:pt x="27374" y="19794"/>
                    <a:pt x="27361" y="19751"/>
                  </a:cubicBezTo>
                  <a:lnTo>
                    <a:pt x="27328" y="19759"/>
                  </a:lnTo>
                  <a:cubicBezTo>
                    <a:pt x="27322" y="19797"/>
                    <a:pt x="27318" y="19835"/>
                    <a:pt x="27305" y="19916"/>
                  </a:cubicBezTo>
                  <a:cubicBezTo>
                    <a:pt x="27271" y="19850"/>
                    <a:pt x="27255" y="19819"/>
                    <a:pt x="27234" y="19779"/>
                  </a:cubicBezTo>
                  <a:cubicBezTo>
                    <a:pt x="27150" y="19776"/>
                    <a:pt x="27058" y="19772"/>
                    <a:pt x="26962" y="19769"/>
                  </a:cubicBezTo>
                  <a:cubicBezTo>
                    <a:pt x="26943" y="19809"/>
                    <a:pt x="26931" y="19835"/>
                    <a:pt x="26921" y="19859"/>
                  </a:cubicBezTo>
                  <a:cubicBezTo>
                    <a:pt x="26898" y="19862"/>
                    <a:pt x="26880" y="19864"/>
                    <a:pt x="26863" y="19864"/>
                  </a:cubicBezTo>
                  <a:cubicBezTo>
                    <a:pt x="26753" y="19864"/>
                    <a:pt x="26767" y="19789"/>
                    <a:pt x="26721" y="19759"/>
                  </a:cubicBezTo>
                  <a:cubicBezTo>
                    <a:pt x="26691" y="19766"/>
                    <a:pt x="26672" y="19770"/>
                    <a:pt x="26640" y="19778"/>
                  </a:cubicBezTo>
                  <a:cubicBezTo>
                    <a:pt x="26634" y="19815"/>
                    <a:pt x="26628" y="19853"/>
                    <a:pt x="26621" y="19897"/>
                  </a:cubicBezTo>
                  <a:cubicBezTo>
                    <a:pt x="26566" y="19881"/>
                    <a:pt x="26528" y="19868"/>
                    <a:pt x="26472" y="19850"/>
                  </a:cubicBezTo>
                  <a:cubicBezTo>
                    <a:pt x="26397" y="19876"/>
                    <a:pt x="26312" y="19906"/>
                    <a:pt x="26220" y="19938"/>
                  </a:cubicBezTo>
                  <a:cubicBezTo>
                    <a:pt x="26212" y="19935"/>
                    <a:pt x="26195" y="19931"/>
                    <a:pt x="26181" y="19925"/>
                  </a:cubicBezTo>
                  <a:lnTo>
                    <a:pt x="26062" y="20028"/>
                  </a:lnTo>
                  <a:cubicBezTo>
                    <a:pt x="26001" y="20043"/>
                    <a:pt x="25941" y="20049"/>
                    <a:pt x="25875" y="20062"/>
                  </a:cubicBezTo>
                  <a:cubicBezTo>
                    <a:pt x="25853" y="20088"/>
                    <a:pt x="25828" y="20116"/>
                    <a:pt x="25807" y="20141"/>
                  </a:cubicBezTo>
                  <a:cubicBezTo>
                    <a:pt x="25826" y="20144"/>
                    <a:pt x="25844" y="20150"/>
                    <a:pt x="25863" y="20156"/>
                  </a:cubicBezTo>
                  <a:lnTo>
                    <a:pt x="25845" y="20169"/>
                  </a:lnTo>
                  <a:lnTo>
                    <a:pt x="25798" y="20149"/>
                  </a:lnTo>
                  <a:cubicBezTo>
                    <a:pt x="25803" y="20146"/>
                    <a:pt x="25807" y="20141"/>
                    <a:pt x="25807" y="20141"/>
                  </a:cubicBezTo>
                  <a:lnTo>
                    <a:pt x="25807" y="20141"/>
                  </a:lnTo>
                  <a:cubicBezTo>
                    <a:pt x="25805" y="20141"/>
                    <a:pt x="25804" y="20141"/>
                    <a:pt x="25802" y="20141"/>
                  </a:cubicBezTo>
                  <a:cubicBezTo>
                    <a:pt x="25757" y="20141"/>
                    <a:pt x="25714" y="20130"/>
                    <a:pt x="25670" y="20130"/>
                  </a:cubicBezTo>
                  <a:cubicBezTo>
                    <a:pt x="25637" y="20130"/>
                    <a:pt x="25604" y="20137"/>
                    <a:pt x="25569" y="20160"/>
                  </a:cubicBezTo>
                  <a:cubicBezTo>
                    <a:pt x="25560" y="20184"/>
                    <a:pt x="25551" y="20204"/>
                    <a:pt x="25538" y="20234"/>
                  </a:cubicBezTo>
                  <a:cubicBezTo>
                    <a:pt x="25505" y="20203"/>
                    <a:pt x="25485" y="20184"/>
                    <a:pt x="25464" y="20163"/>
                  </a:cubicBezTo>
                  <a:cubicBezTo>
                    <a:pt x="25355" y="20206"/>
                    <a:pt x="25261" y="20244"/>
                    <a:pt x="25177" y="20277"/>
                  </a:cubicBezTo>
                  <a:cubicBezTo>
                    <a:pt x="25111" y="20277"/>
                    <a:pt x="25048" y="20277"/>
                    <a:pt x="24961" y="20278"/>
                  </a:cubicBezTo>
                  <a:cubicBezTo>
                    <a:pt x="24930" y="20313"/>
                    <a:pt x="24899" y="20349"/>
                    <a:pt x="24873" y="20378"/>
                  </a:cubicBezTo>
                  <a:cubicBezTo>
                    <a:pt x="24737" y="20402"/>
                    <a:pt x="24615" y="20424"/>
                    <a:pt x="24484" y="20446"/>
                  </a:cubicBezTo>
                  <a:cubicBezTo>
                    <a:pt x="24453" y="20484"/>
                    <a:pt x="24421" y="20524"/>
                    <a:pt x="24389" y="20563"/>
                  </a:cubicBezTo>
                  <a:cubicBezTo>
                    <a:pt x="24368" y="20563"/>
                    <a:pt x="24346" y="20562"/>
                    <a:pt x="24323" y="20562"/>
                  </a:cubicBezTo>
                  <a:cubicBezTo>
                    <a:pt x="24198" y="20562"/>
                    <a:pt x="24043" y="20573"/>
                    <a:pt x="23940" y="20603"/>
                  </a:cubicBezTo>
                  <a:cubicBezTo>
                    <a:pt x="23666" y="20683"/>
                    <a:pt x="23384" y="20744"/>
                    <a:pt x="23056" y="20797"/>
                  </a:cubicBezTo>
                  <a:cubicBezTo>
                    <a:pt x="23041" y="20814"/>
                    <a:pt x="23010" y="20847"/>
                    <a:pt x="22981" y="20880"/>
                  </a:cubicBezTo>
                  <a:cubicBezTo>
                    <a:pt x="22915" y="20865"/>
                    <a:pt x="22872" y="20856"/>
                    <a:pt x="22825" y="20846"/>
                  </a:cubicBezTo>
                  <a:cubicBezTo>
                    <a:pt x="22709" y="20921"/>
                    <a:pt x="22561" y="20908"/>
                    <a:pt x="22445" y="20922"/>
                  </a:cubicBezTo>
                  <a:cubicBezTo>
                    <a:pt x="22370" y="20948"/>
                    <a:pt x="22293" y="20991"/>
                    <a:pt x="22246" y="20991"/>
                  </a:cubicBezTo>
                  <a:cubicBezTo>
                    <a:pt x="22242" y="20991"/>
                    <a:pt x="22238" y="20991"/>
                    <a:pt x="22235" y="20990"/>
                  </a:cubicBezTo>
                  <a:cubicBezTo>
                    <a:pt x="22214" y="20986"/>
                    <a:pt x="22194" y="20984"/>
                    <a:pt x="22175" y="20984"/>
                  </a:cubicBezTo>
                  <a:cubicBezTo>
                    <a:pt x="22096" y="20984"/>
                    <a:pt x="22027" y="21012"/>
                    <a:pt x="21948" y="21012"/>
                  </a:cubicBezTo>
                  <a:cubicBezTo>
                    <a:pt x="21945" y="21012"/>
                    <a:pt x="21942" y="21012"/>
                    <a:pt x="21939" y="21012"/>
                  </a:cubicBezTo>
                  <a:cubicBezTo>
                    <a:pt x="21932" y="21012"/>
                    <a:pt x="21925" y="21012"/>
                    <a:pt x="21918" y="21012"/>
                  </a:cubicBezTo>
                  <a:cubicBezTo>
                    <a:pt x="21823" y="21012"/>
                    <a:pt x="21722" y="21038"/>
                    <a:pt x="21624" y="21052"/>
                  </a:cubicBezTo>
                  <a:lnTo>
                    <a:pt x="21277" y="21098"/>
                  </a:lnTo>
                  <a:cubicBezTo>
                    <a:pt x="21172" y="21112"/>
                    <a:pt x="21068" y="21139"/>
                    <a:pt x="20969" y="21139"/>
                  </a:cubicBezTo>
                  <a:cubicBezTo>
                    <a:pt x="20966" y="21139"/>
                    <a:pt x="20963" y="21139"/>
                    <a:pt x="20961" y="21139"/>
                  </a:cubicBezTo>
                  <a:cubicBezTo>
                    <a:pt x="20905" y="21139"/>
                    <a:pt x="20859" y="21167"/>
                    <a:pt x="20803" y="21167"/>
                  </a:cubicBezTo>
                  <a:cubicBezTo>
                    <a:pt x="20779" y="21167"/>
                    <a:pt x="20753" y="21162"/>
                    <a:pt x="20724" y="21148"/>
                  </a:cubicBezTo>
                  <a:cubicBezTo>
                    <a:pt x="20709" y="21140"/>
                    <a:pt x="20687" y="21137"/>
                    <a:pt x="20660" y="21137"/>
                  </a:cubicBezTo>
                  <a:cubicBezTo>
                    <a:pt x="20597" y="21137"/>
                    <a:pt x="20511" y="21153"/>
                    <a:pt x="20446" y="21164"/>
                  </a:cubicBezTo>
                  <a:cubicBezTo>
                    <a:pt x="20356" y="21177"/>
                    <a:pt x="20265" y="21185"/>
                    <a:pt x="20173" y="21185"/>
                  </a:cubicBezTo>
                  <a:cubicBezTo>
                    <a:pt x="20106" y="21185"/>
                    <a:pt x="20040" y="21181"/>
                    <a:pt x="19974" y="21171"/>
                  </a:cubicBezTo>
                  <a:cubicBezTo>
                    <a:pt x="19966" y="21170"/>
                    <a:pt x="19959" y="21169"/>
                    <a:pt x="19952" y="21169"/>
                  </a:cubicBezTo>
                  <a:cubicBezTo>
                    <a:pt x="19905" y="21169"/>
                    <a:pt x="19859" y="21192"/>
                    <a:pt x="19816" y="21192"/>
                  </a:cubicBezTo>
                  <a:cubicBezTo>
                    <a:pt x="19792" y="21192"/>
                    <a:pt x="19769" y="21185"/>
                    <a:pt x="19747" y="21165"/>
                  </a:cubicBezTo>
                  <a:cubicBezTo>
                    <a:pt x="19686" y="21186"/>
                    <a:pt x="19624" y="21194"/>
                    <a:pt x="19561" y="21194"/>
                  </a:cubicBezTo>
                  <a:cubicBezTo>
                    <a:pt x="19454" y="21194"/>
                    <a:pt x="19346" y="21173"/>
                    <a:pt x="19241" y="21167"/>
                  </a:cubicBezTo>
                  <a:cubicBezTo>
                    <a:pt x="19072" y="21149"/>
                    <a:pt x="18904" y="21112"/>
                    <a:pt x="18735" y="21084"/>
                  </a:cubicBezTo>
                  <a:cubicBezTo>
                    <a:pt x="18714" y="21080"/>
                    <a:pt x="18692" y="21077"/>
                    <a:pt x="18672" y="21075"/>
                  </a:cubicBezTo>
                  <a:cubicBezTo>
                    <a:pt x="18517" y="21070"/>
                    <a:pt x="18363" y="21064"/>
                    <a:pt x="18195" y="21056"/>
                  </a:cubicBezTo>
                  <a:cubicBezTo>
                    <a:pt x="18187" y="21050"/>
                    <a:pt x="18168" y="21036"/>
                    <a:pt x="18139" y="21015"/>
                  </a:cubicBezTo>
                  <a:cubicBezTo>
                    <a:pt x="18088" y="21017"/>
                    <a:pt x="18032" y="21035"/>
                    <a:pt x="17976" y="21035"/>
                  </a:cubicBezTo>
                  <a:cubicBezTo>
                    <a:pt x="17935" y="21035"/>
                    <a:pt x="17894" y="21025"/>
                    <a:pt x="17856" y="20990"/>
                  </a:cubicBezTo>
                  <a:cubicBezTo>
                    <a:pt x="17827" y="20991"/>
                    <a:pt x="17796" y="20993"/>
                    <a:pt x="17766" y="20993"/>
                  </a:cubicBezTo>
                  <a:cubicBezTo>
                    <a:pt x="17708" y="20993"/>
                    <a:pt x="17652" y="20984"/>
                    <a:pt x="17611" y="20931"/>
                  </a:cubicBezTo>
                  <a:cubicBezTo>
                    <a:pt x="17584" y="20939"/>
                    <a:pt x="17559" y="20942"/>
                    <a:pt x="17535" y="20942"/>
                  </a:cubicBezTo>
                  <a:cubicBezTo>
                    <a:pt x="17461" y="20942"/>
                    <a:pt x="17398" y="20910"/>
                    <a:pt x="17344" y="20869"/>
                  </a:cubicBezTo>
                  <a:cubicBezTo>
                    <a:pt x="17269" y="20865"/>
                    <a:pt x="17205" y="20868"/>
                    <a:pt x="17140" y="20856"/>
                  </a:cubicBezTo>
                  <a:cubicBezTo>
                    <a:pt x="17047" y="20837"/>
                    <a:pt x="16943" y="20828"/>
                    <a:pt x="16878" y="20766"/>
                  </a:cubicBezTo>
                  <a:cubicBezTo>
                    <a:pt x="16856" y="20775"/>
                    <a:pt x="16833" y="20778"/>
                    <a:pt x="16811" y="20778"/>
                  </a:cubicBezTo>
                  <a:cubicBezTo>
                    <a:pt x="16728" y="20778"/>
                    <a:pt x="16645" y="20733"/>
                    <a:pt x="16562" y="20727"/>
                  </a:cubicBezTo>
                  <a:cubicBezTo>
                    <a:pt x="16448" y="20721"/>
                    <a:pt x="16341" y="20700"/>
                    <a:pt x="16231" y="20684"/>
                  </a:cubicBezTo>
                  <a:cubicBezTo>
                    <a:pt x="16056" y="20653"/>
                    <a:pt x="15885" y="20605"/>
                    <a:pt x="15738" y="20510"/>
                  </a:cubicBezTo>
                  <a:cubicBezTo>
                    <a:pt x="15731" y="20511"/>
                    <a:pt x="15724" y="20511"/>
                    <a:pt x="15717" y="20511"/>
                  </a:cubicBezTo>
                  <a:cubicBezTo>
                    <a:pt x="15521" y="20511"/>
                    <a:pt x="15326" y="20366"/>
                    <a:pt x="15128" y="20366"/>
                  </a:cubicBezTo>
                  <a:cubicBezTo>
                    <a:pt x="15120" y="20366"/>
                    <a:pt x="15112" y="20366"/>
                    <a:pt x="15104" y="20366"/>
                  </a:cubicBezTo>
                  <a:cubicBezTo>
                    <a:pt x="15080" y="20340"/>
                    <a:pt x="15070" y="20316"/>
                    <a:pt x="15048" y="20303"/>
                  </a:cubicBezTo>
                  <a:cubicBezTo>
                    <a:pt x="14823" y="20169"/>
                    <a:pt x="14537" y="20118"/>
                    <a:pt x="14333" y="19954"/>
                  </a:cubicBezTo>
                  <a:cubicBezTo>
                    <a:pt x="14331" y="19952"/>
                    <a:pt x="14326" y="19952"/>
                    <a:pt x="14321" y="19952"/>
                  </a:cubicBezTo>
                  <a:cubicBezTo>
                    <a:pt x="14310" y="19952"/>
                    <a:pt x="14295" y="19954"/>
                    <a:pt x="14282" y="19954"/>
                  </a:cubicBezTo>
                  <a:cubicBezTo>
                    <a:pt x="14274" y="19954"/>
                    <a:pt x="14267" y="19953"/>
                    <a:pt x="14261" y="19951"/>
                  </a:cubicBezTo>
                  <a:cubicBezTo>
                    <a:pt x="14230" y="19943"/>
                    <a:pt x="14168" y="19918"/>
                    <a:pt x="14092" y="19884"/>
                  </a:cubicBezTo>
                  <a:cubicBezTo>
                    <a:pt x="14019" y="19843"/>
                    <a:pt x="13931" y="19793"/>
                    <a:pt x="13843" y="19741"/>
                  </a:cubicBezTo>
                  <a:cubicBezTo>
                    <a:pt x="13668" y="19638"/>
                    <a:pt x="13491" y="19531"/>
                    <a:pt x="13424" y="19484"/>
                  </a:cubicBezTo>
                  <a:cubicBezTo>
                    <a:pt x="13290" y="19389"/>
                    <a:pt x="13150" y="19306"/>
                    <a:pt x="13029" y="19281"/>
                  </a:cubicBezTo>
                  <a:cubicBezTo>
                    <a:pt x="12935" y="19204"/>
                    <a:pt x="12872" y="19150"/>
                    <a:pt x="12806" y="19100"/>
                  </a:cubicBezTo>
                  <a:cubicBezTo>
                    <a:pt x="12687" y="19009"/>
                    <a:pt x="12555" y="18932"/>
                    <a:pt x="12433" y="18845"/>
                  </a:cubicBezTo>
                  <a:lnTo>
                    <a:pt x="12433" y="18845"/>
                  </a:lnTo>
                  <a:cubicBezTo>
                    <a:pt x="12441" y="18841"/>
                    <a:pt x="12450" y="18836"/>
                    <a:pt x="12460" y="18832"/>
                  </a:cubicBezTo>
                  <a:cubicBezTo>
                    <a:pt x="12536" y="18801"/>
                    <a:pt x="12598" y="18726"/>
                    <a:pt x="12647" y="18638"/>
                  </a:cubicBezTo>
                  <a:cubicBezTo>
                    <a:pt x="12692" y="18555"/>
                    <a:pt x="12759" y="18473"/>
                    <a:pt x="12809" y="18393"/>
                  </a:cubicBezTo>
                  <a:cubicBezTo>
                    <a:pt x="12842" y="18377"/>
                    <a:pt x="12875" y="18364"/>
                    <a:pt x="12907" y="18348"/>
                  </a:cubicBezTo>
                  <a:cubicBezTo>
                    <a:pt x="12947" y="18260"/>
                    <a:pt x="12995" y="18177"/>
                    <a:pt x="13012" y="18107"/>
                  </a:cubicBezTo>
                  <a:cubicBezTo>
                    <a:pt x="13028" y="18037"/>
                    <a:pt x="13013" y="17980"/>
                    <a:pt x="13013" y="17914"/>
                  </a:cubicBezTo>
                  <a:cubicBezTo>
                    <a:pt x="13028" y="17881"/>
                    <a:pt x="13050" y="17837"/>
                    <a:pt x="13071" y="17795"/>
                  </a:cubicBezTo>
                  <a:cubicBezTo>
                    <a:pt x="13094" y="17783"/>
                    <a:pt x="13123" y="17768"/>
                    <a:pt x="13150" y="17755"/>
                  </a:cubicBezTo>
                  <a:cubicBezTo>
                    <a:pt x="13174" y="17706"/>
                    <a:pt x="13193" y="17670"/>
                    <a:pt x="13219" y="17617"/>
                  </a:cubicBezTo>
                  <a:cubicBezTo>
                    <a:pt x="13235" y="17645"/>
                    <a:pt x="13244" y="17661"/>
                    <a:pt x="13253" y="17675"/>
                  </a:cubicBezTo>
                  <a:cubicBezTo>
                    <a:pt x="13199" y="17746"/>
                    <a:pt x="13147" y="17812"/>
                    <a:pt x="13097" y="17876"/>
                  </a:cubicBezTo>
                  <a:cubicBezTo>
                    <a:pt x="13118" y="17895"/>
                    <a:pt x="13129" y="17908"/>
                    <a:pt x="13143" y="17917"/>
                  </a:cubicBezTo>
                  <a:cubicBezTo>
                    <a:pt x="13160" y="17905"/>
                    <a:pt x="13178" y="17898"/>
                    <a:pt x="13196" y="17890"/>
                  </a:cubicBezTo>
                  <a:lnTo>
                    <a:pt x="13196" y="17890"/>
                  </a:lnTo>
                  <a:lnTo>
                    <a:pt x="13190" y="17914"/>
                  </a:lnTo>
                  <a:lnTo>
                    <a:pt x="13141" y="17928"/>
                  </a:lnTo>
                  <a:lnTo>
                    <a:pt x="13141" y="17928"/>
                  </a:lnTo>
                  <a:cubicBezTo>
                    <a:pt x="13142" y="17925"/>
                    <a:pt x="13142" y="17921"/>
                    <a:pt x="13142" y="17918"/>
                  </a:cubicBezTo>
                  <a:lnTo>
                    <a:pt x="13142" y="17918"/>
                  </a:lnTo>
                  <a:cubicBezTo>
                    <a:pt x="13142" y="17920"/>
                    <a:pt x="13141" y="17924"/>
                    <a:pt x="13140" y="17928"/>
                  </a:cubicBezTo>
                  <a:lnTo>
                    <a:pt x="13141" y="17928"/>
                  </a:lnTo>
                  <a:lnTo>
                    <a:pt x="13141" y="17928"/>
                  </a:lnTo>
                  <a:cubicBezTo>
                    <a:pt x="13137" y="17959"/>
                    <a:pt x="13133" y="17987"/>
                    <a:pt x="13128" y="18017"/>
                  </a:cubicBezTo>
                  <a:cubicBezTo>
                    <a:pt x="13194" y="17971"/>
                    <a:pt x="13240" y="17940"/>
                    <a:pt x="13290" y="17906"/>
                  </a:cubicBezTo>
                  <a:cubicBezTo>
                    <a:pt x="13294" y="17833"/>
                    <a:pt x="13299" y="17755"/>
                    <a:pt x="13306" y="17650"/>
                  </a:cubicBezTo>
                  <a:cubicBezTo>
                    <a:pt x="13384" y="17634"/>
                    <a:pt x="13449" y="17621"/>
                    <a:pt x="13507" y="17608"/>
                  </a:cubicBezTo>
                  <a:cubicBezTo>
                    <a:pt x="13585" y="17461"/>
                    <a:pt x="13669" y="17331"/>
                    <a:pt x="13741" y="17266"/>
                  </a:cubicBezTo>
                  <a:cubicBezTo>
                    <a:pt x="13813" y="17202"/>
                    <a:pt x="13830" y="17131"/>
                    <a:pt x="13865" y="17060"/>
                  </a:cubicBezTo>
                  <a:lnTo>
                    <a:pt x="13818" y="17016"/>
                  </a:lnTo>
                  <a:lnTo>
                    <a:pt x="13843" y="16980"/>
                  </a:lnTo>
                  <a:lnTo>
                    <a:pt x="13906" y="17007"/>
                  </a:lnTo>
                  <a:cubicBezTo>
                    <a:pt x="13944" y="16997"/>
                    <a:pt x="13983" y="16985"/>
                    <a:pt x="14024" y="16974"/>
                  </a:cubicBezTo>
                  <a:cubicBezTo>
                    <a:pt x="14081" y="16872"/>
                    <a:pt x="14133" y="16771"/>
                    <a:pt x="14103" y="16694"/>
                  </a:cubicBezTo>
                  <a:cubicBezTo>
                    <a:pt x="14142" y="16649"/>
                    <a:pt x="14174" y="16610"/>
                    <a:pt x="14200" y="16579"/>
                  </a:cubicBezTo>
                  <a:cubicBezTo>
                    <a:pt x="14228" y="16590"/>
                    <a:pt x="14245" y="16594"/>
                    <a:pt x="14267" y="16603"/>
                  </a:cubicBezTo>
                  <a:cubicBezTo>
                    <a:pt x="14317" y="16531"/>
                    <a:pt x="14364" y="16465"/>
                    <a:pt x="14415" y="16393"/>
                  </a:cubicBezTo>
                  <a:cubicBezTo>
                    <a:pt x="14387" y="16381"/>
                    <a:pt x="14373" y="16375"/>
                    <a:pt x="14355" y="16369"/>
                  </a:cubicBezTo>
                  <a:cubicBezTo>
                    <a:pt x="14340" y="16407"/>
                    <a:pt x="14330" y="16435"/>
                    <a:pt x="14305" y="16501"/>
                  </a:cubicBezTo>
                  <a:cubicBezTo>
                    <a:pt x="14275" y="16419"/>
                    <a:pt x="14253" y="16357"/>
                    <a:pt x="14233" y="16300"/>
                  </a:cubicBezTo>
                  <a:cubicBezTo>
                    <a:pt x="14280" y="16237"/>
                    <a:pt x="14323" y="16178"/>
                    <a:pt x="14368" y="16116"/>
                  </a:cubicBezTo>
                  <a:cubicBezTo>
                    <a:pt x="14396" y="16216"/>
                    <a:pt x="14441" y="16275"/>
                    <a:pt x="14485" y="16275"/>
                  </a:cubicBezTo>
                  <a:cubicBezTo>
                    <a:pt x="14494" y="16275"/>
                    <a:pt x="14503" y="16272"/>
                    <a:pt x="14512" y="16267"/>
                  </a:cubicBezTo>
                  <a:cubicBezTo>
                    <a:pt x="14518" y="16242"/>
                    <a:pt x="14523" y="16217"/>
                    <a:pt x="14527" y="16201"/>
                  </a:cubicBezTo>
                  <a:cubicBezTo>
                    <a:pt x="14587" y="16153"/>
                    <a:pt x="14643" y="16109"/>
                    <a:pt x="14698" y="16064"/>
                  </a:cubicBezTo>
                  <a:cubicBezTo>
                    <a:pt x="14690" y="16035"/>
                    <a:pt x="14682" y="16006"/>
                    <a:pt x="14674" y="15976"/>
                  </a:cubicBezTo>
                  <a:cubicBezTo>
                    <a:pt x="14801" y="15853"/>
                    <a:pt x="14954" y="15797"/>
                    <a:pt x="14923" y="15583"/>
                  </a:cubicBezTo>
                  <a:lnTo>
                    <a:pt x="14923" y="15583"/>
                  </a:lnTo>
                  <a:cubicBezTo>
                    <a:pt x="15008" y="15607"/>
                    <a:pt x="15024" y="15620"/>
                    <a:pt x="15048" y="15639"/>
                  </a:cubicBezTo>
                  <a:cubicBezTo>
                    <a:pt x="15127" y="15374"/>
                    <a:pt x="15277" y="15161"/>
                    <a:pt x="15416" y="14951"/>
                  </a:cubicBezTo>
                  <a:cubicBezTo>
                    <a:pt x="15401" y="14915"/>
                    <a:pt x="15392" y="14892"/>
                    <a:pt x="15377" y="14858"/>
                  </a:cubicBezTo>
                  <a:cubicBezTo>
                    <a:pt x="15470" y="14842"/>
                    <a:pt x="15501" y="14706"/>
                    <a:pt x="15557" y="14665"/>
                  </a:cubicBezTo>
                  <a:cubicBezTo>
                    <a:pt x="15647" y="14598"/>
                    <a:pt x="15669" y="14533"/>
                    <a:pt x="15707" y="14425"/>
                  </a:cubicBezTo>
                  <a:cubicBezTo>
                    <a:pt x="15733" y="14349"/>
                    <a:pt x="15760" y="14220"/>
                    <a:pt x="15860" y="14169"/>
                  </a:cubicBezTo>
                  <a:cubicBezTo>
                    <a:pt x="15879" y="14062"/>
                    <a:pt x="15898" y="13961"/>
                    <a:pt x="15916" y="13865"/>
                  </a:cubicBezTo>
                  <a:cubicBezTo>
                    <a:pt x="15963" y="13828"/>
                    <a:pt x="16016" y="13786"/>
                    <a:pt x="16075" y="13738"/>
                  </a:cubicBezTo>
                  <a:cubicBezTo>
                    <a:pt x="16038" y="13662"/>
                    <a:pt x="16009" y="13599"/>
                    <a:pt x="15981" y="13541"/>
                  </a:cubicBezTo>
                  <a:cubicBezTo>
                    <a:pt x="16035" y="13443"/>
                    <a:pt x="16085" y="13353"/>
                    <a:pt x="16134" y="13265"/>
                  </a:cubicBezTo>
                  <a:cubicBezTo>
                    <a:pt x="16156" y="13278"/>
                    <a:pt x="16172" y="13288"/>
                    <a:pt x="16187" y="13297"/>
                  </a:cubicBezTo>
                  <a:cubicBezTo>
                    <a:pt x="16206" y="13251"/>
                    <a:pt x="16262" y="13197"/>
                    <a:pt x="16201" y="13191"/>
                  </a:cubicBezTo>
                  <a:cubicBezTo>
                    <a:pt x="16095" y="13172"/>
                    <a:pt x="16200" y="12981"/>
                    <a:pt x="16150" y="12915"/>
                  </a:cubicBezTo>
                  <a:cubicBezTo>
                    <a:pt x="16166" y="12892"/>
                    <a:pt x="16184" y="12869"/>
                    <a:pt x="16209" y="12832"/>
                  </a:cubicBezTo>
                  <a:cubicBezTo>
                    <a:pt x="16229" y="12888"/>
                    <a:pt x="16247" y="12937"/>
                    <a:pt x="16265" y="12981"/>
                  </a:cubicBezTo>
                  <a:cubicBezTo>
                    <a:pt x="16240" y="13054"/>
                    <a:pt x="16217" y="13123"/>
                    <a:pt x="16201" y="13191"/>
                  </a:cubicBezTo>
                  <a:cubicBezTo>
                    <a:pt x="16260" y="13097"/>
                    <a:pt x="16303" y="13029"/>
                    <a:pt x="16353" y="12948"/>
                  </a:cubicBezTo>
                  <a:cubicBezTo>
                    <a:pt x="16331" y="12903"/>
                    <a:pt x="16301" y="12837"/>
                    <a:pt x="16273" y="12778"/>
                  </a:cubicBezTo>
                  <a:cubicBezTo>
                    <a:pt x="16334" y="12751"/>
                    <a:pt x="16391" y="12726"/>
                    <a:pt x="16454" y="12698"/>
                  </a:cubicBezTo>
                  <a:lnTo>
                    <a:pt x="16454" y="12698"/>
                  </a:lnTo>
                  <a:cubicBezTo>
                    <a:pt x="16444" y="12764"/>
                    <a:pt x="16434" y="12831"/>
                    <a:pt x="16416" y="12941"/>
                  </a:cubicBezTo>
                  <a:cubicBezTo>
                    <a:pt x="16515" y="12753"/>
                    <a:pt x="16612" y="12614"/>
                    <a:pt x="16572" y="12488"/>
                  </a:cubicBezTo>
                  <a:cubicBezTo>
                    <a:pt x="16621" y="12389"/>
                    <a:pt x="16659" y="12314"/>
                    <a:pt x="16696" y="12239"/>
                  </a:cubicBezTo>
                  <a:cubicBezTo>
                    <a:pt x="16665" y="12211"/>
                    <a:pt x="16644" y="12192"/>
                    <a:pt x="16622" y="12173"/>
                  </a:cubicBezTo>
                  <a:cubicBezTo>
                    <a:pt x="16634" y="12132"/>
                    <a:pt x="16644" y="12095"/>
                    <a:pt x="16656" y="12052"/>
                  </a:cubicBezTo>
                  <a:cubicBezTo>
                    <a:pt x="16613" y="12027"/>
                    <a:pt x="16574" y="12004"/>
                    <a:pt x="16531" y="11983"/>
                  </a:cubicBezTo>
                  <a:cubicBezTo>
                    <a:pt x="16530" y="11983"/>
                    <a:pt x="16530" y="11983"/>
                    <a:pt x="16529" y="11983"/>
                  </a:cubicBezTo>
                  <a:cubicBezTo>
                    <a:pt x="16522" y="11983"/>
                    <a:pt x="16509" y="11998"/>
                    <a:pt x="16507" y="11999"/>
                  </a:cubicBezTo>
                  <a:cubicBezTo>
                    <a:pt x="16497" y="12073"/>
                    <a:pt x="16488" y="12142"/>
                    <a:pt x="16475" y="12238"/>
                  </a:cubicBezTo>
                  <a:cubicBezTo>
                    <a:pt x="16431" y="12213"/>
                    <a:pt x="16407" y="12198"/>
                    <a:pt x="16384" y="12185"/>
                  </a:cubicBezTo>
                  <a:lnTo>
                    <a:pt x="16450" y="12139"/>
                  </a:lnTo>
                  <a:cubicBezTo>
                    <a:pt x="16425" y="12119"/>
                    <a:pt x="16401" y="12099"/>
                    <a:pt x="16378" y="12082"/>
                  </a:cubicBezTo>
                  <a:cubicBezTo>
                    <a:pt x="16413" y="12057"/>
                    <a:pt x="16425" y="12047"/>
                    <a:pt x="16457" y="12021"/>
                  </a:cubicBezTo>
                  <a:cubicBezTo>
                    <a:pt x="16447" y="11980"/>
                    <a:pt x="16435" y="11936"/>
                    <a:pt x="16425" y="11893"/>
                  </a:cubicBezTo>
                  <a:cubicBezTo>
                    <a:pt x="16463" y="11866"/>
                    <a:pt x="16484" y="11851"/>
                    <a:pt x="16509" y="11835"/>
                  </a:cubicBezTo>
                  <a:cubicBezTo>
                    <a:pt x="16607" y="11891"/>
                    <a:pt x="16707" y="11946"/>
                    <a:pt x="16802" y="12001"/>
                  </a:cubicBezTo>
                  <a:cubicBezTo>
                    <a:pt x="16788" y="12049"/>
                    <a:pt x="16780" y="12083"/>
                    <a:pt x="16766" y="12130"/>
                  </a:cubicBezTo>
                  <a:cubicBezTo>
                    <a:pt x="16831" y="12044"/>
                    <a:pt x="16890" y="11980"/>
                    <a:pt x="16933" y="11904"/>
                  </a:cubicBezTo>
                  <a:cubicBezTo>
                    <a:pt x="16969" y="11839"/>
                    <a:pt x="16990" y="11760"/>
                    <a:pt x="17033" y="11640"/>
                  </a:cubicBezTo>
                  <a:cubicBezTo>
                    <a:pt x="17019" y="11617"/>
                    <a:pt x="16991" y="11567"/>
                    <a:pt x="16960" y="11511"/>
                  </a:cubicBezTo>
                  <a:cubicBezTo>
                    <a:pt x="17000" y="11487"/>
                    <a:pt x="17037" y="11464"/>
                    <a:pt x="17068" y="11445"/>
                  </a:cubicBezTo>
                  <a:cubicBezTo>
                    <a:pt x="17080" y="11486"/>
                    <a:pt x="17086" y="11512"/>
                    <a:pt x="17093" y="11539"/>
                  </a:cubicBezTo>
                  <a:cubicBezTo>
                    <a:pt x="17143" y="11473"/>
                    <a:pt x="17187" y="11414"/>
                    <a:pt x="17231" y="11356"/>
                  </a:cubicBezTo>
                  <a:cubicBezTo>
                    <a:pt x="17214" y="11317"/>
                    <a:pt x="17200" y="11289"/>
                    <a:pt x="17187" y="11261"/>
                  </a:cubicBezTo>
                  <a:cubicBezTo>
                    <a:pt x="17283" y="11134"/>
                    <a:pt x="17377" y="10917"/>
                    <a:pt x="17436" y="10796"/>
                  </a:cubicBezTo>
                  <a:cubicBezTo>
                    <a:pt x="17520" y="10615"/>
                    <a:pt x="17528" y="10434"/>
                    <a:pt x="17617" y="10238"/>
                  </a:cubicBezTo>
                  <a:cubicBezTo>
                    <a:pt x="17603" y="10207"/>
                    <a:pt x="17590" y="10175"/>
                    <a:pt x="17577" y="10147"/>
                  </a:cubicBezTo>
                  <a:cubicBezTo>
                    <a:pt x="17653" y="10060"/>
                    <a:pt x="17712" y="9993"/>
                    <a:pt x="17770" y="9928"/>
                  </a:cubicBezTo>
                  <a:cubicBezTo>
                    <a:pt x="17777" y="9850"/>
                    <a:pt x="17784" y="9765"/>
                    <a:pt x="17790" y="9690"/>
                  </a:cubicBezTo>
                  <a:cubicBezTo>
                    <a:pt x="17827" y="9635"/>
                    <a:pt x="17856" y="9591"/>
                    <a:pt x="17886" y="9545"/>
                  </a:cubicBezTo>
                  <a:cubicBezTo>
                    <a:pt x="17864" y="9507"/>
                    <a:pt x="17848" y="9481"/>
                    <a:pt x="17831" y="9451"/>
                  </a:cubicBezTo>
                  <a:cubicBezTo>
                    <a:pt x="17876" y="9388"/>
                    <a:pt x="17908" y="9342"/>
                    <a:pt x="17942" y="9292"/>
                  </a:cubicBezTo>
                  <a:cubicBezTo>
                    <a:pt x="17923" y="9254"/>
                    <a:pt x="17906" y="9225"/>
                    <a:pt x="17892" y="9195"/>
                  </a:cubicBezTo>
                  <a:cubicBezTo>
                    <a:pt x="17904" y="9161"/>
                    <a:pt x="17914" y="9131"/>
                    <a:pt x="17889" y="9119"/>
                  </a:cubicBezTo>
                  <a:cubicBezTo>
                    <a:pt x="17902" y="9109"/>
                    <a:pt x="17914" y="9100"/>
                    <a:pt x="17924" y="9091"/>
                  </a:cubicBezTo>
                  <a:lnTo>
                    <a:pt x="17924" y="9091"/>
                  </a:lnTo>
                  <a:cubicBezTo>
                    <a:pt x="17912" y="9096"/>
                    <a:pt x="17896" y="9097"/>
                    <a:pt x="17889" y="9108"/>
                  </a:cubicBezTo>
                  <a:cubicBezTo>
                    <a:pt x="17887" y="9111"/>
                    <a:pt x="17885" y="9114"/>
                    <a:pt x="17883" y="9116"/>
                  </a:cubicBezTo>
                  <a:lnTo>
                    <a:pt x="17883" y="9116"/>
                  </a:lnTo>
                  <a:cubicBezTo>
                    <a:pt x="17848" y="9098"/>
                    <a:pt x="17843" y="9063"/>
                    <a:pt x="17833" y="9000"/>
                  </a:cubicBezTo>
                  <a:lnTo>
                    <a:pt x="17833" y="9000"/>
                  </a:lnTo>
                  <a:cubicBezTo>
                    <a:pt x="17874" y="9017"/>
                    <a:pt x="17915" y="9013"/>
                    <a:pt x="17929" y="9045"/>
                  </a:cubicBezTo>
                  <a:cubicBezTo>
                    <a:pt x="17937" y="9065"/>
                    <a:pt x="17937" y="9076"/>
                    <a:pt x="17934" y="9083"/>
                  </a:cubicBezTo>
                  <a:lnTo>
                    <a:pt x="17934" y="9083"/>
                  </a:lnTo>
                  <a:cubicBezTo>
                    <a:pt x="17962" y="9059"/>
                    <a:pt x="17978" y="9040"/>
                    <a:pt x="17998" y="9019"/>
                  </a:cubicBezTo>
                  <a:cubicBezTo>
                    <a:pt x="17973" y="8983"/>
                    <a:pt x="17958" y="8963"/>
                    <a:pt x="17937" y="8933"/>
                  </a:cubicBezTo>
                  <a:cubicBezTo>
                    <a:pt x="18014" y="8883"/>
                    <a:pt x="18032" y="8804"/>
                    <a:pt x="18037" y="8713"/>
                  </a:cubicBezTo>
                  <a:lnTo>
                    <a:pt x="18037" y="8713"/>
                  </a:lnTo>
                  <a:cubicBezTo>
                    <a:pt x="17986" y="8719"/>
                    <a:pt x="17946" y="8724"/>
                    <a:pt x="17906" y="8730"/>
                  </a:cubicBezTo>
                  <a:lnTo>
                    <a:pt x="17906" y="8674"/>
                  </a:lnTo>
                  <a:cubicBezTo>
                    <a:pt x="17943" y="8654"/>
                    <a:pt x="17980" y="8633"/>
                    <a:pt x="18012" y="8614"/>
                  </a:cubicBezTo>
                  <a:cubicBezTo>
                    <a:pt x="18008" y="8567"/>
                    <a:pt x="18007" y="8544"/>
                    <a:pt x="18005" y="8526"/>
                  </a:cubicBezTo>
                  <a:cubicBezTo>
                    <a:pt x="18026" y="8499"/>
                    <a:pt x="18040" y="8483"/>
                    <a:pt x="18059" y="8460"/>
                  </a:cubicBezTo>
                  <a:cubicBezTo>
                    <a:pt x="18034" y="8402"/>
                    <a:pt x="18015" y="8357"/>
                    <a:pt x="17995" y="8311"/>
                  </a:cubicBezTo>
                  <a:cubicBezTo>
                    <a:pt x="18018" y="8288"/>
                    <a:pt x="18043" y="8262"/>
                    <a:pt x="18065" y="8240"/>
                  </a:cubicBezTo>
                  <a:cubicBezTo>
                    <a:pt x="18082" y="8273"/>
                    <a:pt x="18096" y="8305"/>
                    <a:pt x="18117" y="8349"/>
                  </a:cubicBezTo>
                  <a:cubicBezTo>
                    <a:pt x="18151" y="8267"/>
                    <a:pt x="18177" y="8204"/>
                    <a:pt x="18198" y="8152"/>
                  </a:cubicBezTo>
                  <a:cubicBezTo>
                    <a:pt x="18226" y="8151"/>
                    <a:pt x="18243" y="8149"/>
                    <a:pt x="18265" y="8148"/>
                  </a:cubicBezTo>
                  <a:cubicBezTo>
                    <a:pt x="18255" y="8077"/>
                    <a:pt x="18248" y="8017"/>
                    <a:pt x="18239" y="7955"/>
                  </a:cubicBezTo>
                  <a:cubicBezTo>
                    <a:pt x="18270" y="7908"/>
                    <a:pt x="18295" y="7871"/>
                    <a:pt x="18315" y="7837"/>
                  </a:cubicBezTo>
                  <a:cubicBezTo>
                    <a:pt x="18336" y="7690"/>
                    <a:pt x="18270" y="7684"/>
                    <a:pt x="18227" y="7646"/>
                  </a:cubicBezTo>
                  <a:cubicBezTo>
                    <a:pt x="18232" y="7611"/>
                    <a:pt x="18237" y="7580"/>
                    <a:pt x="18239" y="7552"/>
                  </a:cubicBezTo>
                  <a:cubicBezTo>
                    <a:pt x="18240" y="7524"/>
                    <a:pt x="18237" y="7499"/>
                    <a:pt x="18233" y="7447"/>
                  </a:cubicBezTo>
                  <a:lnTo>
                    <a:pt x="18233" y="7447"/>
                  </a:lnTo>
                  <a:cubicBezTo>
                    <a:pt x="18289" y="7472"/>
                    <a:pt x="18304" y="7566"/>
                    <a:pt x="18350" y="7566"/>
                  </a:cubicBezTo>
                  <a:cubicBezTo>
                    <a:pt x="18363" y="7566"/>
                    <a:pt x="18377" y="7559"/>
                    <a:pt x="18395" y="7543"/>
                  </a:cubicBezTo>
                  <a:cubicBezTo>
                    <a:pt x="18376" y="7514"/>
                    <a:pt x="18358" y="7486"/>
                    <a:pt x="18330" y="7442"/>
                  </a:cubicBezTo>
                  <a:cubicBezTo>
                    <a:pt x="18383" y="7349"/>
                    <a:pt x="18435" y="7264"/>
                    <a:pt x="18477" y="7188"/>
                  </a:cubicBezTo>
                  <a:cubicBezTo>
                    <a:pt x="18483" y="7087"/>
                    <a:pt x="18488" y="6999"/>
                    <a:pt x="18493" y="6899"/>
                  </a:cubicBezTo>
                  <a:cubicBezTo>
                    <a:pt x="18467" y="6890"/>
                    <a:pt x="18441" y="6882"/>
                    <a:pt x="18411" y="6874"/>
                  </a:cubicBezTo>
                  <a:cubicBezTo>
                    <a:pt x="18438" y="6825"/>
                    <a:pt x="18458" y="6788"/>
                    <a:pt x="18470" y="6765"/>
                  </a:cubicBezTo>
                  <a:cubicBezTo>
                    <a:pt x="18446" y="6679"/>
                    <a:pt x="18426" y="6609"/>
                    <a:pt x="18407" y="6538"/>
                  </a:cubicBezTo>
                  <a:lnTo>
                    <a:pt x="18304" y="6510"/>
                  </a:lnTo>
                  <a:lnTo>
                    <a:pt x="18270" y="6557"/>
                  </a:lnTo>
                  <a:cubicBezTo>
                    <a:pt x="18270" y="6541"/>
                    <a:pt x="18270" y="6525"/>
                    <a:pt x="18249" y="6480"/>
                  </a:cubicBezTo>
                  <a:lnTo>
                    <a:pt x="18249" y="6480"/>
                  </a:lnTo>
                  <a:cubicBezTo>
                    <a:pt x="18239" y="6483"/>
                    <a:pt x="18230" y="6485"/>
                    <a:pt x="18221" y="6485"/>
                  </a:cubicBezTo>
                  <a:cubicBezTo>
                    <a:pt x="18217" y="6485"/>
                    <a:pt x="18214" y="6459"/>
                    <a:pt x="18235" y="6451"/>
                  </a:cubicBezTo>
                  <a:cubicBezTo>
                    <a:pt x="18236" y="6447"/>
                    <a:pt x="18238" y="6446"/>
                    <a:pt x="18241" y="6446"/>
                  </a:cubicBezTo>
                  <a:cubicBezTo>
                    <a:pt x="18249" y="6446"/>
                    <a:pt x="18262" y="6458"/>
                    <a:pt x="18276" y="6471"/>
                  </a:cubicBezTo>
                  <a:cubicBezTo>
                    <a:pt x="18270" y="6472"/>
                    <a:pt x="18264" y="6474"/>
                    <a:pt x="18258" y="6477"/>
                  </a:cubicBezTo>
                  <a:lnTo>
                    <a:pt x="18258" y="6477"/>
                  </a:lnTo>
                  <a:cubicBezTo>
                    <a:pt x="18286" y="6505"/>
                    <a:pt x="18294" y="6508"/>
                    <a:pt x="18304" y="6510"/>
                  </a:cubicBezTo>
                  <a:cubicBezTo>
                    <a:pt x="18327" y="6475"/>
                    <a:pt x="18346" y="6457"/>
                    <a:pt x="18362" y="6457"/>
                  </a:cubicBezTo>
                  <a:cubicBezTo>
                    <a:pt x="18382" y="6457"/>
                    <a:pt x="18397" y="6484"/>
                    <a:pt x="18407" y="6538"/>
                  </a:cubicBezTo>
                  <a:cubicBezTo>
                    <a:pt x="18429" y="6507"/>
                    <a:pt x="18451" y="6476"/>
                    <a:pt x="18479" y="6438"/>
                  </a:cubicBezTo>
                  <a:cubicBezTo>
                    <a:pt x="18482" y="6439"/>
                    <a:pt x="18486" y="6439"/>
                    <a:pt x="18489" y="6439"/>
                  </a:cubicBezTo>
                  <a:cubicBezTo>
                    <a:pt x="18517" y="6439"/>
                    <a:pt x="18550" y="6420"/>
                    <a:pt x="18584" y="6420"/>
                  </a:cubicBezTo>
                  <a:cubicBezTo>
                    <a:pt x="18607" y="6420"/>
                    <a:pt x="18631" y="6429"/>
                    <a:pt x="18655" y="6460"/>
                  </a:cubicBezTo>
                  <a:cubicBezTo>
                    <a:pt x="18646" y="6338"/>
                    <a:pt x="18639" y="6254"/>
                    <a:pt x="18633" y="6173"/>
                  </a:cubicBezTo>
                  <a:cubicBezTo>
                    <a:pt x="18585" y="6195"/>
                    <a:pt x="18549" y="6212"/>
                    <a:pt x="18513" y="6228"/>
                  </a:cubicBezTo>
                  <a:lnTo>
                    <a:pt x="18511" y="6166"/>
                  </a:lnTo>
                  <a:cubicBezTo>
                    <a:pt x="18563" y="6138"/>
                    <a:pt x="18614" y="6110"/>
                    <a:pt x="18666" y="6082"/>
                  </a:cubicBezTo>
                  <a:cubicBezTo>
                    <a:pt x="18660" y="6063"/>
                    <a:pt x="18654" y="6037"/>
                    <a:pt x="18646" y="6012"/>
                  </a:cubicBezTo>
                  <a:cubicBezTo>
                    <a:pt x="18661" y="5991"/>
                    <a:pt x="18676" y="5970"/>
                    <a:pt x="18695" y="5944"/>
                  </a:cubicBezTo>
                  <a:cubicBezTo>
                    <a:pt x="18666" y="5889"/>
                    <a:pt x="18638" y="5838"/>
                    <a:pt x="18610" y="5785"/>
                  </a:cubicBezTo>
                  <a:cubicBezTo>
                    <a:pt x="18638" y="5773"/>
                    <a:pt x="18660" y="5764"/>
                    <a:pt x="18674" y="5757"/>
                  </a:cubicBezTo>
                  <a:cubicBezTo>
                    <a:pt x="18666" y="5633"/>
                    <a:pt x="18658" y="5514"/>
                    <a:pt x="18644" y="5383"/>
                  </a:cubicBezTo>
                  <a:cubicBezTo>
                    <a:pt x="18685" y="5336"/>
                    <a:pt x="18716" y="5299"/>
                    <a:pt x="18751" y="5260"/>
                  </a:cubicBezTo>
                  <a:cubicBezTo>
                    <a:pt x="18738" y="5088"/>
                    <a:pt x="18805" y="4910"/>
                    <a:pt x="18741" y="4749"/>
                  </a:cubicBezTo>
                  <a:cubicBezTo>
                    <a:pt x="18798" y="4665"/>
                    <a:pt x="18739" y="4551"/>
                    <a:pt x="18761" y="4430"/>
                  </a:cubicBezTo>
                  <a:cubicBezTo>
                    <a:pt x="18797" y="4275"/>
                    <a:pt x="18835" y="4067"/>
                    <a:pt x="18779" y="3886"/>
                  </a:cubicBezTo>
                  <a:cubicBezTo>
                    <a:pt x="18730" y="3744"/>
                    <a:pt x="18730" y="3663"/>
                    <a:pt x="18685" y="3471"/>
                  </a:cubicBezTo>
                  <a:cubicBezTo>
                    <a:pt x="18654" y="3318"/>
                    <a:pt x="18616" y="3171"/>
                    <a:pt x="18561" y="2998"/>
                  </a:cubicBezTo>
                  <a:cubicBezTo>
                    <a:pt x="18511" y="2907"/>
                    <a:pt x="18424" y="2807"/>
                    <a:pt x="18348" y="2712"/>
                  </a:cubicBezTo>
                  <a:cubicBezTo>
                    <a:pt x="18335" y="2672"/>
                    <a:pt x="18327" y="2647"/>
                    <a:pt x="18320" y="2626"/>
                  </a:cubicBezTo>
                  <a:cubicBezTo>
                    <a:pt x="18276" y="2589"/>
                    <a:pt x="18233" y="2554"/>
                    <a:pt x="18198" y="2526"/>
                  </a:cubicBezTo>
                  <a:cubicBezTo>
                    <a:pt x="18036" y="2259"/>
                    <a:pt x="17789" y="2119"/>
                    <a:pt x="17484" y="2119"/>
                  </a:cubicBezTo>
                  <a:cubicBezTo>
                    <a:pt x="17462" y="2119"/>
                    <a:pt x="17439" y="2120"/>
                    <a:pt x="17417" y="2122"/>
                  </a:cubicBezTo>
                  <a:cubicBezTo>
                    <a:pt x="17322" y="2094"/>
                    <a:pt x="17223" y="2040"/>
                    <a:pt x="17159" y="2040"/>
                  </a:cubicBezTo>
                  <a:cubicBezTo>
                    <a:pt x="17152" y="2040"/>
                    <a:pt x="17146" y="2041"/>
                    <a:pt x="17140" y="2042"/>
                  </a:cubicBezTo>
                  <a:cubicBezTo>
                    <a:pt x="16960" y="2064"/>
                    <a:pt x="16772" y="2039"/>
                    <a:pt x="16593" y="2089"/>
                  </a:cubicBezTo>
                  <a:cubicBezTo>
                    <a:pt x="16512" y="2105"/>
                    <a:pt x="16422" y="2123"/>
                    <a:pt x="16337" y="2141"/>
                  </a:cubicBezTo>
                  <a:cubicBezTo>
                    <a:pt x="16253" y="2164"/>
                    <a:pt x="16166" y="2200"/>
                    <a:pt x="16115" y="2230"/>
                  </a:cubicBezTo>
                  <a:cubicBezTo>
                    <a:pt x="15991" y="2301"/>
                    <a:pt x="15836" y="2298"/>
                    <a:pt x="15766" y="2407"/>
                  </a:cubicBezTo>
                  <a:cubicBezTo>
                    <a:pt x="15758" y="2419"/>
                    <a:pt x="15655" y="2463"/>
                    <a:pt x="15629" y="2466"/>
                  </a:cubicBezTo>
                  <a:cubicBezTo>
                    <a:pt x="15545" y="2470"/>
                    <a:pt x="15469" y="2535"/>
                    <a:pt x="15395" y="2584"/>
                  </a:cubicBezTo>
                  <a:cubicBezTo>
                    <a:pt x="15246" y="2684"/>
                    <a:pt x="15116" y="2797"/>
                    <a:pt x="14973" y="2929"/>
                  </a:cubicBezTo>
                  <a:cubicBezTo>
                    <a:pt x="14971" y="2929"/>
                    <a:pt x="14948" y="2937"/>
                    <a:pt x="14907" y="2948"/>
                  </a:cubicBezTo>
                  <a:cubicBezTo>
                    <a:pt x="14880" y="2988"/>
                    <a:pt x="14852" y="3031"/>
                    <a:pt x="14826" y="3071"/>
                  </a:cubicBezTo>
                  <a:cubicBezTo>
                    <a:pt x="14802" y="3081"/>
                    <a:pt x="14774" y="3088"/>
                    <a:pt x="14705" y="3119"/>
                  </a:cubicBezTo>
                  <a:cubicBezTo>
                    <a:pt x="14699" y="3166"/>
                    <a:pt x="14693" y="3210"/>
                    <a:pt x="14686" y="3260"/>
                  </a:cubicBezTo>
                  <a:cubicBezTo>
                    <a:pt x="14652" y="3253"/>
                    <a:pt x="14629" y="3247"/>
                    <a:pt x="14605" y="3241"/>
                  </a:cubicBezTo>
                  <a:cubicBezTo>
                    <a:pt x="14505" y="3382"/>
                    <a:pt x="14426" y="3519"/>
                    <a:pt x="14350" y="3647"/>
                  </a:cubicBezTo>
                  <a:cubicBezTo>
                    <a:pt x="14355" y="3671"/>
                    <a:pt x="14358" y="3691"/>
                    <a:pt x="14368" y="3749"/>
                  </a:cubicBezTo>
                  <a:cubicBezTo>
                    <a:pt x="14311" y="3718"/>
                    <a:pt x="14281" y="3702"/>
                    <a:pt x="14240" y="3680"/>
                  </a:cubicBezTo>
                  <a:cubicBezTo>
                    <a:pt x="14175" y="3813"/>
                    <a:pt x="14124" y="3937"/>
                    <a:pt x="13993" y="4005"/>
                  </a:cubicBezTo>
                  <a:cubicBezTo>
                    <a:pt x="13964" y="4021"/>
                    <a:pt x="13896" y="4112"/>
                    <a:pt x="13897" y="4134"/>
                  </a:cubicBezTo>
                  <a:cubicBezTo>
                    <a:pt x="13899" y="4220"/>
                    <a:pt x="13799" y="4258"/>
                    <a:pt x="13777" y="4345"/>
                  </a:cubicBezTo>
                  <a:cubicBezTo>
                    <a:pt x="13762" y="4411"/>
                    <a:pt x="13688" y="4505"/>
                    <a:pt x="13646" y="4592"/>
                  </a:cubicBezTo>
                  <a:cubicBezTo>
                    <a:pt x="13600" y="4682"/>
                    <a:pt x="13556" y="4801"/>
                    <a:pt x="13462" y="4889"/>
                  </a:cubicBezTo>
                  <a:cubicBezTo>
                    <a:pt x="13412" y="4938"/>
                    <a:pt x="13357" y="5036"/>
                    <a:pt x="13335" y="5110"/>
                  </a:cubicBezTo>
                  <a:cubicBezTo>
                    <a:pt x="13300" y="5220"/>
                    <a:pt x="13262" y="5299"/>
                    <a:pt x="13175" y="5363"/>
                  </a:cubicBezTo>
                  <a:cubicBezTo>
                    <a:pt x="13150" y="5382"/>
                    <a:pt x="13119" y="5429"/>
                    <a:pt x="13106" y="5466"/>
                  </a:cubicBezTo>
                  <a:cubicBezTo>
                    <a:pt x="13072" y="5550"/>
                    <a:pt x="13026" y="5645"/>
                    <a:pt x="13023" y="5716"/>
                  </a:cubicBezTo>
                  <a:cubicBezTo>
                    <a:pt x="13019" y="5776"/>
                    <a:pt x="12994" y="5813"/>
                    <a:pt x="12963" y="5845"/>
                  </a:cubicBezTo>
                  <a:cubicBezTo>
                    <a:pt x="12928" y="5889"/>
                    <a:pt x="12910" y="5891"/>
                    <a:pt x="12912" y="5909"/>
                  </a:cubicBezTo>
                  <a:cubicBezTo>
                    <a:pt x="12912" y="5947"/>
                    <a:pt x="12879" y="5970"/>
                    <a:pt x="12885" y="6013"/>
                  </a:cubicBezTo>
                  <a:cubicBezTo>
                    <a:pt x="12890" y="6073"/>
                    <a:pt x="12841" y="6073"/>
                    <a:pt x="12848" y="6123"/>
                  </a:cubicBezTo>
                  <a:cubicBezTo>
                    <a:pt x="12857" y="6201"/>
                    <a:pt x="12823" y="6207"/>
                    <a:pt x="12813" y="6251"/>
                  </a:cubicBezTo>
                  <a:cubicBezTo>
                    <a:pt x="12806" y="6282"/>
                    <a:pt x="12801" y="6322"/>
                    <a:pt x="12794" y="6362"/>
                  </a:cubicBezTo>
                  <a:cubicBezTo>
                    <a:pt x="12781" y="6354"/>
                    <a:pt x="12767" y="6347"/>
                    <a:pt x="12759" y="6341"/>
                  </a:cubicBezTo>
                  <a:cubicBezTo>
                    <a:pt x="12757" y="6350"/>
                    <a:pt x="12723" y="6490"/>
                    <a:pt x="12723" y="6490"/>
                  </a:cubicBezTo>
                  <a:lnTo>
                    <a:pt x="12704" y="6450"/>
                  </a:lnTo>
                  <a:cubicBezTo>
                    <a:pt x="12703" y="6503"/>
                    <a:pt x="12701" y="6553"/>
                    <a:pt x="12700" y="6603"/>
                  </a:cubicBezTo>
                  <a:cubicBezTo>
                    <a:pt x="12692" y="6594"/>
                    <a:pt x="12686" y="6589"/>
                    <a:pt x="12680" y="6589"/>
                  </a:cubicBezTo>
                  <a:cubicBezTo>
                    <a:pt x="12666" y="6589"/>
                    <a:pt x="12656" y="6618"/>
                    <a:pt x="12645" y="6710"/>
                  </a:cubicBezTo>
                  <a:cubicBezTo>
                    <a:pt x="12638" y="6780"/>
                    <a:pt x="12622" y="6899"/>
                    <a:pt x="12607" y="6899"/>
                  </a:cubicBezTo>
                  <a:cubicBezTo>
                    <a:pt x="12605" y="6899"/>
                    <a:pt x="12603" y="6897"/>
                    <a:pt x="12601" y="6893"/>
                  </a:cubicBezTo>
                  <a:cubicBezTo>
                    <a:pt x="12595" y="6876"/>
                    <a:pt x="12588" y="6870"/>
                    <a:pt x="12582" y="6870"/>
                  </a:cubicBezTo>
                  <a:cubicBezTo>
                    <a:pt x="12555" y="6870"/>
                    <a:pt x="12529" y="6992"/>
                    <a:pt x="12509" y="7002"/>
                  </a:cubicBezTo>
                  <a:cubicBezTo>
                    <a:pt x="12494" y="7090"/>
                    <a:pt x="12482" y="7152"/>
                    <a:pt x="12473" y="7202"/>
                  </a:cubicBezTo>
                  <a:cubicBezTo>
                    <a:pt x="12469" y="7280"/>
                    <a:pt x="12464" y="7361"/>
                    <a:pt x="12460" y="7437"/>
                  </a:cubicBezTo>
                  <a:cubicBezTo>
                    <a:pt x="12457" y="7453"/>
                    <a:pt x="12454" y="7468"/>
                    <a:pt x="12451" y="7486"/>
                  </a:cubicBezTo>
                  <a:cubicBezTo>
                    <a:pt x="12454" y="7394"/>
                    <a:pt x="12457" y="7303"/>
                    <a:pt x="12460" y="7214"/>
                  </a:cubicBezTo>
                  <a:lnTo>
                    <a:pt x="12460" y="7214"/>
                  </a:lnTo>
                  <a:cubicBezTo>
                    <a:pt x="12455" y="7244"/>
                    <a:pt x="12451" y="7267"/>
                    <a:pt x="12450" y="7277"/>
                  </a:cubicBezTo>
                  <a:lnTo>
                    <a:pt x="12450" y="7277"/>
                  </a:lnTo>
                  <a:cubicBezTo>
                    <a:pt x="12447" y="7262"/>
                    <a:pt x="12444" y="7255"/>
                    <a:pt x="12441" y="7255"/>
                  </a:cubicBezTo>
                  <a:cubicBezTo>
                    <a:pt x="12431" y="7255"/>
                    <a:pt x="12417" y="7310"/>
                    <a:pt x="12400" y="7384"/>
                  </a:cubicBezTo>
                  <a:cubicBezTo>
                    <a:pt x="12385" y="7462"/>
                    <a:pt x="12375" y="7487"/>
                    <a:pt x="12369" y="7487"/>
                  </a:cubicBezTo>
                  <a:cubicBezTo>
                    <a:pt x="12364" y="7487"/>
                    <a:pt x="12360" y="7472"/>
                    <a:pt x="12357" y="7455"/>
                  </a:cubicBezTo>
                  <a:cubicBezTo>
                    <a:pt x="12367" y="7377"/>
                    <a:pt x="12376" y="7302"/>
                    <a:pt x="12388" y="7215"/>
                  </a:cubicBezTo>
                  <a:lnTo>
                    <a:pt x="12388" y="7215"/>
                  </a:lnTo>
                  <a:cubicBezTo>
                    <a:pt x="12381" y="7246"/>
                    <a:pt x="12375" y="7271"/>
                    <a:pt x="12369" y="7293"/>
                  </a:cubicBezTo>
                  <a:cubicBezTo>
                    <a:pt x="12375" y="7236"/>
                    <a:pt x="12379" y="7178"/>
                    <a:pt x="12385" y="7127"/>
                  </a:cubicBezTo>
                  <a:lnTo>
                    <a:pt x="12385" y="7127"/>
                  </a:lnTo>
                  <a:cubicBezTo>
                    <a:pt x="12372" y="7158"/>
                    <a:pt x="12361" y="7180"/>
                    <a:pt x="12353" y="7196"/>
                  </a:cubicBezTo>
                  <a:cubicBezTo>
                    <a:pt x="12332" y="7289"/>
                    <a:pt x="12316" y="7364"/>
                    <a:pt x="12301" y="7431"/>
                  </a:cubicBezTo>
                  <a:cubicBezTo>
                    <a:pt x="12301" y="7431"/>
                    <a:pt x="12301" y="7431"/>
                    <a:pt x="12301" y="7431"/>
                  </a:cubicBezTo>
                  <a:lnTo>
                    <a:pt x="12301" y="7431"/>
                  </a:lnTo>
                  <a:cubicBezTo>
                    <a:pt x="12294" y="7447"/>
                    <a:pt x="12286" y="7458"/>
                    <a:pt x="12278" y="7470"/>
                  </a:cubicBezTo>
                  <a:cubicBezTo>
                    <a:pt x="12289" y="7393"/>
                    <a:pt x="12301" y="7315"/>
                    <a:pt x="12310" y="7255"/>
                  </a:cubicBezTo>
                  <a:cubicBezTo>
                    <a:pt x="12292" y="7212"/>
                    <a:pt x="12275" y="7172"/>
                    <a:pt x="12257" y="7130"/>
                  </a:cubicBezTo>
                  <a:cubicBezTo>
                    <a:pt x="12264" y="7077"/>
                    <a:pt x="12276" y="7008"/>
                    <a:pt x="12286" y="6934"/>
                  </a:cubicBezTo>
                  <a:cubicBezTo>
                    <a:pt x="12284" y="6860"/>
                    <a:pt x="12272" y="6829"/>
                    <a:pt x="12249" y="6829"/>
                  </a:cubicBezTo>
                  <a:cubicBezTo>
                    <a:pt x="12234" y="6829"/>
                    <a:pt x="12215" y="6841"/>
                    <a:pt x="12191" y="6862"/>
                  </a:cubicBezTo>
                  <a:cubicBezTo>
                    <a:pt x="12242" y="6685"/>
                    <a:pt x="12194" y="6768"/>
                    <a:pt x="12173" y="6715"/>
                  </a:cubicBezTo>
                  <a:cubicBezTo>
                    <a:pt x="12185" y="6685"/>
                    <a:pt x="12210" y="6616"/>
                    <a:pt x="12241" y="6529"/>
                  </a:cubicBezTo>
                  <a:lnTo>
                    <a:pt x="12241" y="6529"/>
                  </a:lnTo>
                  <a:cubicBezTo>
                    <a:pt x="12205" y="6556"/>
                    <a:pt x="12183" y="6563"/>
                    <a:pt x="12164" y="6569"/>
                  </a:cubicBezTo>
                  <a:cubicBezTo>
                    <a:pt x="12176" y="6506"/>
                    <a:pt x="12186" y="6444"/>
                    <a:pt x="12198" y="6376"/>
                  </a:cubicBezTo>
                  <a:lnTo>
                    <a:pt x="12198" y="6376"/>
                  </a:lnTo>
                  <a:cubicBezTo>
                    <a:pt x="12172" y="6412"/>
                    <a:pt x="12145" y="6447"/>
                    <a:pt x="12114" y="6488"/>
                  </a:cubicBezTo>
                  <a:cubicBezTo>
                    <a:pt x="12113" y="6446"/>
                    <a:pt x="12111" y="6410"/>
                    <a:pt x="12110" y="6384"/>
                  </a:cubicBezTo>
                  <a:cubicBezTo>
                    <a:pt x="12133" y="6344"/>
                    <a:pt x="12147" y="6323"/>
                    <a:pt x="12157" y="6306"/>
                  </a:cubicBezTo>
                  <a:cubicBezTo>
                    <a:pt x="12151" y="6266"/>
                    <a:pt x="12147" y="6229"/>
                    <a:pt x="12145" y="6207"/>
                  </a:cubicBezTo>
                  <a:cubicBezTo>
                    <a:pt x="12119" y="6197"/>
                    <a:pt x="12102" y="6188"/>
                    <a:pt x="12052" y="6181"/>
                  </a:cubicBezTo>
                  <a:lnTo>
                    <a:pt x="12052" y="6181"/>
                  </a:lnTo>
                  <a:cubicBezTo>
                    <a:pt x="12045" y="6189"/>
                    <a:pt x="12039" y="6197"/>
                    <a:pt x="12032" y="6204"/>
                  </a:cubicBezTo>
                  <a:cubicBezTo>
                    <a:pt x="12031" y="6205"/>
                    <a:pt x="12030" y="6205"/>
                    <a:pt x="12030" y="6205"/>
                  </a:cubicBezTo>
                  <a:cubicBezTo>
                    <a:pt x="12026" y="6205"/>
                    <a:pt x="12022" y="6195"/>
                    <a:pt x="12035" y="6179"/>
                  </a:cubicBezTo>
                  <a:cubicBezTo>
                    <a:pt x="12034" y="6174"/>
                    <a:pt x="12042" y="6169"/>
                    <a:pt x="12053" y="6163"/>
                  </a:cubicBezTo>
                  <a:lnTo>
                    <a:pt x="12053" y="6163"/>
                  </a:lnTo>
                  <a:cubicBezTo>
                    <a:pt x="12123" y="6097"/>
                    <a:pt x="12109" y="6053"/>
                    <a:pt x="12132" y="6000"/>
                  </a:cubicBezTo>
                  <a:lnTo>
                    <a:pt x="12132" y="6000"/>
                  </a:lnTo>
                  <a:cubicBezTo>
                    <a:pt x="12086" y="6019"/>
                    <a:pt x="12055" y="6031"/>
                    <a:pt x="12019" y="6042"/>
                  </a:cubicBezTo>
                  <a:cubicBezTo>
                    <a:pt x="12022" y="6014"/>
                    <a:pt x="12023" y="5992"/>
                    <a:pt x="12026" y="5959"/>
                  </a:cubicBezTo>
                  <a:cubicBezTo>
                    <a:pt x="12060" y="5966"/>
                    <a:pt x="12082" y="5969"/>
                    <a:pt x="12111" y="5972"/>
                  </a:cubicBezTo>
                  <a:cubicBezTo>
                    <a:pt x="12107" y="5941"/>
                    <a:pt x="12102" y="5914"/>
                    <a:pt x="12100" y="5885"/>
                  </a:cubicBezTo>
                  <a:cubicBezTo>
                    <a:pt x="12066" y="5876"/>
                    <a:pt x="12033" y="5866"/>
                    <a:pt x="11997" y="5851"/>
                  </a:cubicBezTo>
                  <a:cubicBezTo>
                    <a:pt x="12026" y="5801"/>
                    <a:pt x="12098" y="5876"/>
                    <a:pt x="12085" y="5760"/>
                  </a:cubicBezTo>
                  <a:cubicBezTo>
                    <a:pt x="12084" y="5760"/>
                    <a:pt x="12084" y="5759"/>
                    <a:pt x="12084" y="5759"/>
                  </a:cubicBezTo>
                  <a:lnTo>
                    <a:pt x="12084" y="5759"/>
                  </a:lnTo>
                  <a:cubicBezTo>
                    <a:pt x="12165" y="5651"/>
                    <a:pt x="12042" y="5570"/>
                    <a:pt x="12033" y="5477"/>
                  </a:cubicBezTo>
                  <a:cubicBezTo>
                    <a:pt x="12079" y="5314"/>
                    <a:pt x="11999" y="5166"/>
                    <a:pt x="11935" y="5020"/>
                  </a:cubicBezTo>
                  <a:cubicBezTo>
                    <a:pt x="11958" y="4992"/>
                    <a:pt x="11977" y="4968"/>
                    <a:pt x="11992" y="4949"/>
                  </a:cubicBezTo>
                  <a:cubicBezTo>
                    <a:pt x="11955" y="4879"/>
                    <a:pt x="11921" y="4814"/>
                    <a:pt x="11889" y="4752"/>
                  </a:cubicBezTo>
                  <a:cubicBezTo>
                    <a:pt x="11894" y="4724"/>
                    <a:pt x="11898" y="4699"/>
                    <a:pt x="11904" y="4670"/>
                  </a:cubicBezTo>
                  <a:cubicBezTo>
                    <a:pt x="11879" y="4626"/>
                    <a:pt x="11855" y="4584"/>
                    <a:pt x="11836" y="4549"/>
                  </a:cubicBezTo>
                  <a:cubicBezTo>
                    <a:pt x="11832" y="4474"/>
                    <a:pt x="11827" y="4406"/>
                    <a:pt x="11823" y="4339"/>
                  </a:cubicBezTo>
                  <a:lnTo>
                    <a:pt x="11782" y="4300"/>
                  </a:lnTo>
                  <a:lnTo>
                    <a:pt x="11805" y="4274"/>
                  </a:lnTo>
                  <a:cubicBezTo>
                    <a:pt x="11782" y="4193"/>
                    <a:pt x="11764" y="4074"/>
                    <a:pt x="11729" y="4037"/>
                  </a:cubicBezTo>
                  <a:cubicBezTo>
                    <a:pt x="11657" y="3961"/>
                    <a:pt x="11704" y="3897"/>
                    <a:pt x="11676" y="3828"/>
                  </a:cubicBezTo>
                  <a:cubicBezTo>
                    <a:pt x="11614" y="3669"/>
                    <a:pt x="11511" y="3575"/>
                    <a:pt x="11448" y="3416"/>
                  </a:cubicBezTo>
                  <a:cubicBezTo>
                    <a:pt x="11424" y="3363"/>
                    <a:pt x="11357" y="3340"/>
                    <a:pt x="11282" y="3282"/>
                  </a:cubicBezTo>
                  <a:cubicBezTo>
                    <a:pt x="11370" y="3221"/>
                    <a:pt x="11371" y="3103"/>
                    <a:pt x="11345" y="2960"/>
                  </a:cubicBezTo>
                  <a:cubicBezTo>
                    <a:pt x="11309" y="2957"/>
                    <a:pt x="11274" y="2956"/>
                    <a:pt x="11221" y="2953"/>
                  </a:cubicBezTo>
                  <a:cubicBezTo>
                    <a:pt x="11249" y="2881"/>
                    <a:pt x="11268" y="2831"/>
                    <a:pt x="11286" y="2782"/>
                  </a:cubicBezTo>
                  <a:lnTo>
                    <a:pt x="11234" y="2726"/>
                  </a:lnTo>
                  <a:cubicBezTo>
                    <a:pt x="11239" y="2703"/>
                    <a:pt x="11240" y="2685"/>
                    <a:pt x="11245" y="2662"/>
                  </a:cubicBezTo>
                  <a:cubicBezTo>
                    <a:pt x="11187" y="2606"/>
                    <a:pt x="11130" y="2551"/>
                    <a:pt x="11068" y="2491"/>
                  </a:cubicBezTo>
                  <a:cubicBezTo>
                    <a:pt x="11083" y="2470"/>
                    <a:pt x="11098" y="2451"/>
                    <a:pt x="11112" y="2432"/>
                  </a:cubicBezTo>
                  <a:cubicBezTo>
                    <a:pt x="10981" y="2230"/>
                    <a:pt x="10898" y="2020"/>
                    <a:pt x="10834" y="1789"/>
                  </a:cubicBezTo>
                  <a:cubicBezTo>
                    <a:pt x="10700" y="1693"/>
                    <a:pt x="10689" y="1542"/>
                    <a:pt x="10622" y="1382"/>
                  </a:cubicBezTo>
                  <a:cubicBezTo>
                    <a:pt x="10577" y="1359"/>
                    <a:pt x="10528" y="1337"/>
                    <a:pt x="10481" y="1314"/>
                  </a:cubicBezTo>
                  <a:cubicBezTo>
                    <a:pt x="10434" y="1209"/>
                    <a:pt x="10371" y="1117"/>
                    <a:pt x="10309" y="1027"/>
                  </a:cubicBezTo>
                  <a:cubicBezTo>
                    <a:pt x="10274" y="978"/>
                    <a:pt x="10234" y="933"/>
                    <a:pt x="10194" y="886"/>
                  </a:cubicBezTo>
                  <a:cubicBezTo>
                    <a:pt x="10149" y="842"/>
                    <a:pt x="10103" y="796"/>
                    <a:pt x="10065" y="749"/>
                  </a:cubicBezTo>
                  <a:cubicBezTo>
                    <a:pt x="10007" y="680"/>
                    <a:pt x="9956" y="624"/>
                    <a:pt x="9893" y="562"/>
                  </a:cubicBezTo>
                  <a:cubicBezTo>
                    <a:pt x="9824" y="509"/>
                    <a:pt x="9750" y="452"/>
                    <a:pt x="9678" y="394"/>
                  </a:cubicBezTo>
                  <a:cubicBezTo>
                    <a:pt x="9641" y="366"/>
                    <a:pt x="9603" y="338"/>
                    <a:pt x="9563" y="313"/>
                  </a:cubicBezTo>
                  <a:cubicBezTo>
                    <a:pt x="9520" y="290"/>
                    <a:pt x="9472" y="269"/>
                    <a:pt x="9426" y="247"/>
                  </a:cubicBezTo>
                  <a:cubicBezTo>
                    <a:pt x="9334" y="205"/>
                    <a:pt x="9245" y="156"/>
                    <a:pt x="9148" y="105"/>
                  </a:cubicBezTo>
                  <a:cubicBezTo>
                    <a:pt x="9004" y="49"/>
                    <a:pt x="8847" y="1"/>
                    <a:pt x="8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4F216CC9-82F0-4DD1-A853-3CF4A4460284}"/>
                </a:ext>
              </a:extLst>
            </p:cNvPr>
            <p:cNvSpPr/>
            <p:nvPr/>
          </p:nvSpPr>
          <p:spPr>
            <a:xfrm>
              <a:off x="1173850" y="4327725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79" y="0"/>
                  </a:moveTo>
                  <a:cubicBezTo>
                    <a:pt x="152" y="12"/>
                    <a:pt x="127" y="25"/>
                    <a:pt x="89" y="41"/>
                  </a:cubicBezTo>
                  <a:cubicBezTo>
                    <a:pt x="70" y="87"/>
                    <a:pt x="43" y="149"/>
                    <a:pt x="1" y="246"/>
                  </a:cubicBezTo>
                  <a:cubicBezTo>
                    <a:pt x="67" y="212"/>
                    <a:pt x="105" y="193"/>
                    <a:pt x="136" y="177"/>
                  </a:cubicBezTo>
                  <a:cubicBezTo>
                    <a:pt x="152" y="110"/>
                    <a:pt x="165" y="56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6C70ED73-3C13-4EC4-8414-CF44818080DE}"/>
                </a:ext>
              </a:extLst>
            </p:cNvPr>
            <p:cNvSpPr/>
            <p:nvPr/>
          </p:nvSpPr>
          <p:spPr>
            <a:xfrm>
              <a:off x="1464500" y="4486575"/>
              <a:ext cx="5275" cy="3875"/>
            </a:xfrm>
            <a:custGeom>
              <a:avLst/>
              <a:gdLst/>
              <a:ahLst/>
              <a:cxnLst/>
              <a:rect l="l" t="t" r="r" b="b"/>
              <a:pathLst>
                <a:path w="211" h="155" extrusionOk="0">
                  <a:moveTo>
                    <a:pt x="183" y="0"/>
                  </a:moveTo>
                  <a:cubicBezTo>
                    <a:pt x="140" y="11"/>
                    <a:pt x="94" y="22"/>
                    <a:pt x="0" y="44"/>
                  </a:cubicBezTo>
                  <a:cubicBezTo>
                    <a:pt x="59" y="89"/>
                    <a:pt x="100" y="119"/>
                    <a:pt x="146" y="155"/>
                  </a:cubicBezTo>
                  <a:cubicBezTo>
                    <a:pt x="196" y="99"/>
                    <a:pt x="111" y="55"/>
                    <a:pt x="211" y="9"/>
                  </a:cubicBezTo>
                  <a:cubicBezTo>
                    <a:pt x="203" y="8"/>
                    <a:pt x="194" y="5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A42F477F-9FDF-4A13-82BF-E094DAE3125A}"/>
                </a:ext>
              </a:extLst>
            </p:cNvPr>
            <p:cNvSpPr/>
            <p:nvPr/>
          </p:nvSpPr>
          <p:spPr>
            <a:xfrm>
              <a:off x="1466150" y="4502575"/>
              <a:ext cx="6100" cy="1750"/>
            </a:xfrm>
            <a:custGeom>
              <a:avLst/>
              <a:gdLst/>
              <a:ahLst/>
              <a:cxnLst/>
              <a:rect l="l" t="t" r="r" b="b"/>
              <a:pathLst>
                <a:path w="244" h="70" extrusionOk="0">
                  <a:moveTo>
                    <a:pt x="0" y="0"/>
                  </a:moveTo>
                  <a:cubicBezTo>
                    <a:pt x="20" y="36"/>
                    <a:pt x="27" y="49"/>
                    <a:pt x="39" y="69"/>
                  </a:cubicBezTo>
                  <a:cubicBezTo>
                    <a:pt x="101" y="53"/>
                    <a:pt x="153" y="37"/>
                    <a:pt x="243" y="14"/>
                  </a:cubicBezTo>
                  <a:cubicBezTo>
                    <a:pt x="148" y="8"/>
                    <a:pt x="9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315;p29">
              <a:extLst>
                <a:ext uri="{FF2B5EF4-FFF2-40B4-BE49-F238E27FC236}">
                  <a16:creationId xmlns:a16="http://schemas.microsoft.com/office/drawing/2014/main" id="{297E6547-D19D-4565-87ED-7AB0AE04CB1A}"/>
                </a:ext>
              </a:extLst>
            </p:cNvPr>
            <p:cNvSpPr/>
            <p:nvPr/>
          </p:nvSpPr>
          <p:spPr>
            <a:xfrm>
              <a:off x="1372800" y="4541500"/>
              <a:ext cx="2875" cy="1675"/>
            </a:xfrm>
            <a:custGeom>
              <a:avLst/>
              <a:gdLst/>
              <a:ahLst/>
              <a:cxnLst/>
              <a:rect l="l" t="t" r="r" b="b"/>
              <a:pathLst>
                <a:path w="115" h="67" extrusionOk="0">
                  <a:moveTo>
                    <a:pt x="39" y="1"/>
                  </a:moveTo>
                  <a:cubicBezTo>
                    <a:pt x="34" y="1"/>
                    <a:pt x="29" y="1"/>
                    <a:pt x="23" y="1"/>
                  </a:cubicBezTo>
                  <a:cubicBezTo>
                    <a:pt x="33" y="26"/>
                    <a:pt x="0" y="67"/>
                    <a:pt x="71" y="67"/>
                  </a:cubicBezTo>
                  <a:cubicBezTo>
                    <a:pt x="77" y="67"/>
                    <a:pt x="83" y="67"/>
                    <a:pt x="90" y="66"/>
                  </a:cubicBezTo>
                  <a:cubicBezTo>
                    <a:pt x="81" y="41"/>
                    <a:pt x="115" y="1"/>
                    <a:pt x="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316;p29">
              <a:extLst>
                <a:ext uri="{FF2B5EF4-FFF2-40B4-BE49-F238E27FC236}">
                  <a16:creationId xmlns:a16="http://schemas.microsoft.com/office/drawing/2014/main" id="{F1177F2C-B7FD-4ADF-AFED-AE4EA2C9C4FE}"/>
                </a:ext>
              </a:extLst>
            </p:cNvPr>
            <p:cNvSpPr/>
            <p:nvPr/>
          </p:nvSpPr>
          <p:spPr>
            <a:xfrm>
              <a:off x="850650" y="4553475"/>
              <a:ext cx="3025" cy="1175"/>
            </a:xfrm>
            <a:custGeom>
              <a:avLst/>
              <a:gdLst/>
              <a:ahLst/>
              <a:cxnLst/>
              <a:rect l="l" t="t" r="r" b="b"/>
              <a:pathLst>
                <a:path w="121" h="47" extrusionOk="0">
                  <a:moveTo>
                    <a:pt x="73" y="0"/>
                  </a:moveTo>
                  <a:lnTo>
                    <a:pt x="1" y="46"/>
                  </a:lnTo>
                  <a:lnTo>
                    <a:pt x="120" y="3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317;p29">
              <a:extLst>
                <a:ext uri="{FF2B5EF4-FFF2-40B4-BE49-F238E27FC236}">
                  <a16:creationId xmlns:a16="http://schemas.microsoft.com/office/drawing/2014/main" id="{815BFE54-0EF3-418F-9708-C765FF0E6CA5}"/>
                </a:ext>
              </a:extLst>
            </p:cNvPr>
            <p:cNvSpPr/>
            <p:nvPr/>
          </p:nvSpPr>
          <p:spPr>
            <a:xfrm>
              <a:off x="1451225" y="4514275"/>
              <a:ext cx="1075" cy="1975"/>
            </a:xfrm>
            <a:custGeom>
              <a:avLst/>
              <a:gdLst/>
              <a:ahLst/>
              <a:cxnLst/>
              <a:rect l="l" t="t" r="r" b="b"/>
              <a:pathLst>
                <a:path w="43" h="79" extrusionOk="0">
                  <a:moveTo>
                    <a:pt x="31" y="0"/>
                  </a:moveTo>
                  <a:lnTo>
                    <a:pt x="0" y="7"/>
                  </a:lnTo>
                  <a:lnTo>
                    <a:pt x="12" y="78"/>
                  </a:lnTo>
                  <a:lnTo>
                    <a:pt x="43" y="7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318;p29">
              <a:extLst>
                <a:ext uri="{FF2B5EF4-FFF2-40B4-BE49-F238E27FC236}">
                  <a16:creationId xmlns:a16="http://schemas.microsoft.com/office/drawing/2014/main" id="{A8907D62-373E-4B7C-B775-DC099C53CC20}"/>
                </a:ext>
              </a:extLst>
            </p:cNvPr>
            <p:cNvSpPr/>
            <p:nvPr/>
          </p:nvSpPr>
          <p:spPr>
            <a:xfrm>
              <a:off x="929375" y="4523375"/>
              <a:ext cx="2850" cy="1975"/>
            </a:xfrm>
            <a:custGeom>
              <a:avLst/>
              <a:gdLst/>
              <a:ahLst/>
              <a:cxnLst/>
              <a:rect l="l" t="t" r="r" b="b"/>
              <a:pathLst>
                <a:path w="114" h="79" extrusionOk="0">
                  <a:moveTo>
                    <a:pt x="102" y="1"/>
                  </a:moveTo>
                  <a:lnTo>
                    <a:pt x="0" y="51"/>
                  </a:lnTo>
                  <a:lnTo>
                    <a:pt x="14" y="79"/>
                  </a:lnTo>
                  <a:lnTo>
                    <a:pt x="114" y="22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319;p29">
              <a:extLst>
                <a:ext uri="{FF2B5EF4-FFF2-40B4-BE49-F238E27FC236}">
                  <a16:creationId xmlns:a16="http://schemas.microsoft.com/office/drawing/2014/main" id="{FF3A2ECA-8F80-4D4C-8D11-8D330FA5DE26}"/>
                </a:ext>
              </a:extLst>
            </p:cNvPr>
            <p:cNvSpPr/>
            <p:nvPr/>
          </p:nvSpPr>
          <p:spPr>
            <a:xfrm>
              <a:off x="1234500" y="4158125"/>
              <a:ext cx="1875" cy="2075"/>
            </a:xfrm>
            <a:custGeom>
              <a:avLst/>
              <a:gdLst/>
              <a:ahLst/>
              <a:cxnLst/>
              <a:rect l="l" t="t" r="r" b="b"/>
              <a:pathLst>
                <a:path w="75" h="83" extrusionOk="0">
                  <a:moveTo>
                    <a:pt x="1" y="0"/>
                  </a:moveTo>
                  <a:cubicBezTo>
                    <a:pt x="14" y="56"/>
                    <a:pt x="15" y="83"/>
                    <a:pt x="21" y="83"/>
                  </a:cubicBezTo>
                  <a:cubicBezTo>
                    <a:pt x="37" y="83"/>
                    <a:pt x="57" y="74"/>
                    <a:pt x="74" y="68"/>
                  </a:cubicBezTo>
                  <a:cubicBezTo>
                    <a:pt x="55" y="50"/>
                    <a:pt x="37" y="3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320;p29">
              <a:extLst>
                <a:ext uri="{FF2B5EF4-FFF2-40B4-BE49-F238E27FC236}">
                  <a16:creationId xmlns:a16="http://schemas.microsoft.com/office/drawing/2014/main" id="{1688121F-B52D-4346-89D9-8DD01217C960}"/>
                </a:ext>
              </a:extLst>
            </p:cNvPr>
            <p:cNvSpPr/>
            <p:nvPr/>
          </p:nvSpPr>
          <p:spPr>
            <a:xfrm>
              <a:off x="1042150" y="45130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106" y="0"/>
                  </a:moveTo>
                  <a:lnTo>
                    <a:pt x="0" y="85"/>
                  </a:lnTo>
                  <a:lnTo>
                    <a:pt x="10" y="100"/>
                  </a:lnTo>
                  <a:lnTo>
                    <a:pt x="116" y="15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321;p29">
              <a:extLst>
                <a:ext uri="{FF2B5EF4-FFF2-40B4-BE49-F238E27FC236}">
                  <a16:creationId xmlns:a16="http://schemas.microsoft.com/office/drawing/2014/main" id="{B4E519FF-CFFB-4538-A5A8-AC29C9F5E200}"/>
                </a:ext>
              </a:extLst>
            </p:cNvPr>
            <p:cNvSpPr/>
            <p:nvPr/>
          </p:nvSpPr>
          <p:spPr>
            <a:xfrm>
              <a:off x="1009625" y="39965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43" y="0"/>
                  </a:moveTo>
                  <a:lnTo>
                    <a:pt x="1" y="57"/>
                  </a:lnTo>
                  <a:lnTo>
                    <a:pt x="45" y="81"/>
                  </a:lnTo>
                  <a:lnTo>
                    <a:pt x="89" y="24"/>
                  </a:lnTo>
                  <a:cubicBezTo>
                    <a:pt x="73" y="16"/>
                    <a:pt x="58" y="9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322;p29">
              <a:extLst>
                <a:ext uri="{FF2B5EF4-FFF2-40B4-BE49-F238E27FC236}">
                  <a16:creationId xmlns:a16="http://schemas.microsoft.com/office/drawing/2014/main" id="{39049E63-30BB-4440-9A55-F6EB6C0691A3}"/>
                </a:ext>
              </a:extLst>
            </p:cNvPr>
            <p:cNvSpPr/>
            <p:nvPr/>
          </p:nvSpPr>
          <p:spPr>
            <a:xfrm>
              <a:off x="928275" y="4194425"/>
              <a:ext cx="975" cy="3075"/>
            </a:xfrm>
            <a:custGeom>
              <a:avLst/>
              <a:gdLst/>
              <a:ahLst/>
              <a:cxnLst/>
              <a:rect l="l" t="t" r="r" b="b"/>
              <a:pathLst>
                <a:path w="39" h="12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40"/>
                    <a:pt x="3" y="81"/>
                    <a:pt x="8" y="122"/>
                  </a:cubicBezTo>
                  <a:lnTo>
                    <a:pt x="38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323;p29">
              <a:extLst>
                <a:ext uri="{FF2B5EF4-FFF2-40B4-BE49-F238E27FC236}">
                  <a16:creationId xmlns:a16="http://schemas.microsoft.com/office/drawing/2014/main" id="{C7EB3725-A80C-4B8A-9C6A-D3FEE5E3CA67}"/>
                </a:ext>
              </a:extLst>
            </p:cNvPr>
            <p:cNvSpPr/>
            <p:nvPr/>
          </p:nvSpPr>
          <p:spPr>
            <a:xfrm>
              <a:off x="1132625" y="4532800"/>
              <a:ext cx="3600" cy="2225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0" y="1"/>
                  </a:moveTo>
                  <a:cubicBezTo>
                    <a:pt x="36" y="21"/>
                    <a:pt x="70" y="43"/>
                    <a:pt x="143" y="89"/>
                  </a:cubicBezTo>
                  <a:cubicBezTo>
                    <a:pt x="109" y="45"/>
                    <a:pt x="103" y="27"/>
                    <a:pt x="95" y="24"/>
                  </a:cubicBezTo>
                  <a:cubicBezTo>
                    <a:pt x="64" y="14"/>
                    <a:pt x="31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324;p29">
              <a:extLst>
                <a:ext uri="{FF2B5EF4-FFF2-40B4-BE49-F238E27FC236}">
                  <a16:creationId xmlns:a16="http://schemas.microsoft.com/office/drawing/2014/main" id="{B31E7299-28CB-423B-99C5-07047F96D59E}"/>
                </a:ext>
              </a:extLst>
            </p:cNvPr>
            <p:cNvSpPr/>
            <p:nvPr/>
          </p:nvSpPr>
          <p:spPr>
            <a:xfrm>
              <a:off x="770025" y="4569400"/>
              <a:ext cx="1650" cy="475"/>
            </a:xfrm>
            <a:custGeom>
              <a:avLst/>
              <a:gdLst/>
              <a:ahLst/>
              <a:cxnLst/>
              <a:rect l="l" t="t" r="r" b="b"/>
              <a:pathLst>
                <a:path w="66" h="19" extrusionOk="0">
                  <a:moveTo>
                    <a:pt x="2" y="1"/>
                  </a:moveTo>
                  <a:lnTo>
                    <a:pt x="1" y="12"/>
                  </a:lnTo>
                  <a:lnTo>
                    <a:pt x="63" y="18"/>
                  </a:lnTo>
                  <a:lnTo>
                    <a:pt x="66" y="6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325;p29">
              <a:extLst>
                <a:ext uri="{FF2B5EF4-FFF2-40B4-BE49-F238E27FC236}">
                  <a16:creationId xmlns:a16="http://schemas.microsoft.com/office/drawing/2014/main" id="{77864D53-69C7-44FE-B6F9-15E587AD9D36}"/>
                </a:ext>
              </a:extLst>
            </p:cNvPr>
            <p:cNvSpPr/>
            <p:nvPr/>
          </p:nvSpPr>
          <p:spPr>
            <a:xfrm>
              <a:off x="780075" y="4565875"/>
              <a:ext cx="1600" cy="450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" y="0"/>
                  </a:moveTo>
                  <a:lnTo>
                    <a:pt x="1" y="12"/>
                  </a:lnTo>
                  <a:lnTo>
                    <a:pt x="61" y="18"/>
                  </a:lnTo>
                  <a:lnTo>
                    <a:pt x="6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326;p29">
              <a:extLst>
                <a:ext uri="{FF2B5EF4-FFF2-40B4-BE49-F238E27FC236}">
                  <a16:creationId xmlns:a16="http://schemas.microsoft.com/office/drawing/2014/main" id="{ABF61B0E-B7A1-4C2F-9ACA-0C0313A3236C}"/>
                </a:ext>
              </a:extLst>
            </p:cNvPr>
            <p:cNvSpPr/>
            <p:nvPr/>
          </p:nvSpPr>
          <p:spPr>
            <a:xfrm>
              <a:off x="805275" y="45827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55" y="1"/>
                  </a:moveTo>
                  <a:lnTo>
                    <a:pt x="0" y="26"/>
                  </a:lnTo>
                  <a:lnTo>
                    <a:pt x="21" y="37"/>
                  </a:lnTo>
                  <a:lnTo>
                    <a:pt x="68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327;p29">
              <a:extLst>
                <a:ext uri="{FF2B5EF4-FFF2-40B4-BE49-F238E27FC236}">
                  <a16:creationId xmlns:a16="http://schemas.microsoft.com/office/drawing/2014/main" id="{56997C01-06B2-4752-9794-7ED6E64694EC}"/>
                </a:ext>
              </a:extLst>
            </p:cNvPr>
            <p:cNvSpPr/>
            <p:nvPr/>
          </p:nvSpPr>
          <p:spPr>
            <a:xfrm>
              <a:off x="859750" y="4549675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21" y="1"/>
                  </a:moveTo>
                  <a:lnTo>
                    <a:pt x="0" y="4"/>
                  </a:lnTo>
                  <a:lnTo>
                    <a:pt x="5" y="39"/>
                  </a:lnTo>
                  <a:lnTo>
                    <a:pt x="24" y="36"/>
                  </a:lnTo>
                  <a:lnTo>
                    <a:pt x="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28;p29">
              <a:extLst>
                <a:ext uri="{FF2B5EF4-FFF2-40B4-BE49-F238E27FC236}">
                  <a16:creationId xmlns:a16="http://schemas.microsoft.com/office/drawing/2014/main" id="{BDC3E181-464C-4110-8A66-DC7AE9DFC14D}"/>
                </a:ext>
              </a:extLst>
            </p:cNvPr>
            <p:cNvSpPr/>
            <p:nvPr/>
          </p:nvSpPr>
          <p:spPr>
            <a:xfrm>
              <a:off x="898650" y="4538975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19" y="1"/>
                  </a:moveTo>
                  <a:lnTo>
                    <a:pt x="1" y="5"/>
                  </a:lnTo>
                  <a:lnTo>
                    <a:pt x="8" y="41"/>
                  </a:lnTo>
                  <a:lnTo>
                    <a:pt x="27" y="35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329;p29">
              <a:extLst>
                <a:ext uri="{FF2B5EF4-FFF2-40B4-BE49-F238E27FC236}">
                  <a16:creationId xmlns:a16="http://schemas.microsoft.com/office/drawing/2014/main" id="{C58295D7-B98E-4A8F-98B7-AB3607E37231}"/>
                </a:ext>
              </a:extLst>
            </p:cNvPr>
            <p:cNvSpPr/>
            <p:nvPr/>
          </p:nvSpPr>
          <p:spPr>
            <a:xfrm>
              <a:off x="914400" y="4530225"/>
              <a:ext cx="1575" cy="625"/>
            </a:xfrm>
            <a:custGeom>
              <a:avLst/>
              <a:gdLst/>
              <a:ahLst/>
              <a:cxnLst/>
              <a:rect l="l" t="t" r="r" b="b"/>
              <a:pathLst>
                <a:path w="63" h="25" extrusionOk="0">
                  <a:moveTo>
                    <a:pt x="15" y="1"/>
                  </a:moveTo>
                  <a:lnTo>
                    <a:pt x="1" y="18"/>
                  </a:lnTo>
                  <a:cubicBezTo>
                    <a:pt x="18" y="20"/>
                    <a:pt x="36" y="23"/>
                    <a:pt x="54" y="24"/>
                  </a:cubicBezTo>
                  <a:lnTo>
                    <a:pt x="62" y="14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330;p29">
              <a:extLst>
                <a:ext uri="{FF2B5EF4-FFF2-40B4-BE49-F238E27FC236}">
                  <a16:creationId xmlns:a16="http://schemas.microsoft.com/office/drawing/2014/main" id="{442C0109-978E-4EEB-81D4-0FEF9DCC8E16}"/>
                </a:ext>
              </a:extLst>
            </p:cNvPr>
            <p:cNvSpPr/>
            <p:nvPr/>
          </p:nvSpPr>
          <p:spPr>
            <a:xfrm>
              <a:off x="945875" y="456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3" y="0"/>
                  </a:moveTo>
                  <a:lnTo>
                    <a:pt x="1" y="28"/>
                  </a:lnTo>
                  <a:lnTo>
                    <a:pt x="5" y="38"/>
                  </a:lnTo>
                  <a:lnTo>
                    <a:pt x="66" y="1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31;p29">
              <a:extLst>
                <a:ext uri="{FF2B5EF4-FFF2-40B4-BE49-F238E27FC236}">
                  <a16:creationId xmlns:a16="http://schemas.microsoft.com/office/drawing/2014/main" id="{D0B3FEE7-3075-4D11-9314-2153F4FDC9D2}"/>
                </a:ext>
              </a:extLst>
            </p:cNvPr>
            <p:cNvSpPr/>
            <p:nvPr/>
          </p:nvSpPr>
          <p:spPr>
            <a:xfrm>
              <a:off x="991450" y="4488225"/>
              <a:ext cx="1500" cy="550"/>
            </a:xfrm>
            <a:custGeom>
              <a:avLst/>
              <a:gdLst/>
              <a:ahLst/>
              <a:cxnLst/>
              <a:rect l="l" t="t" r="r" b="b"/>
              <a:pathLst>
                <a:path w="60" h="22" extrusionOk="0">
                  <a:moveTo>
                    <a:pt x="10" y="0"/>
                  </a:moveTo>
                  <a:lnTo>
                    <a:pt x="1" y="21"/>
                  </a:lnTo>
                  <a:lnTo>
                    <a:pt x="54" y="15"/>
                  </a:lnTo>
                  <a:lnTo>
                    <a:pt x="6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32;p29">
              <a:extLst>
                <a:ext uri="{FF2B5EF4-FFF2-40B4-BE49-F238E27FC236}">
                  <a16:creationId xmlns:a16="http://schemas.microsoft.com/office/drawing/2014/main" id="{DC6327BA-4B0C-4461-BAF1-D496E3AF28FF}"/>
                </a:ext>
              </a:extLst>
            </p:cNvPr>
            <p:cNvSpPr/>
            <p:nvPr/>
          </p:nvSpPr>
          <p:spPr>
            <a:xfrm>
              <a:off x="1061200" y="4486600"/>
              <a:ext cx="1525" cy="800"/>
            </a:xfrm>
            <a:custGeom>
              <a:avLst/>
              <a:gdLst/>
              <a:ahLst/>
              <a:cxnLst/>
              <a:rect l="l" t="t" r="r" b="b"/>
              <a:pathLst>
                <a:path w="61" h="32" extrusionOk="0">
                  <a:moveTo>
                    <a:pt x="61" y="1"/>
                  </a:moveTo>
                  <a:lnTo>
                    <a:pt x="6" y="17"/>
                  </a:lnTo>
                  <a:lnTo>
                    <a:pt x="0" y="32"/>
                  </a:lnTo>
                  <a:cubicBezTo>
                    <a:pt x="16" y="29"/>
                    <a:pt x="34" y="26"/>
                    <a:pt x="52" y="23"/>
                  </a:cubicBezTo>
                  <a:lnTo>
                    <a:pt x="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Google Shape;333;p29">
              <a:extLst>
                <a:ext uri="{FF2B5EF4-FFF2-40B4-BE49-F238E27FC236}">
                  <a16:creationId xmlns:a16="http://schemas.microsoft.com/office/drawing/2014/main" id="{19BA2CB8-C3B4-4FAC-B6C3-BA40FE327D4D}"/>
                </a:ext>
              </a:extLst>
            </p:cNvPr>
            <p:cNvSpPr/>
            <p:nvPr/>
          </p:nvSpPr>
          <p:spPr>
            <a:xfrm>
              <a:off x="915700" y="4530550"/>
              <a:ext cx="1550" cy="625"/>
            </a:xfrm>
            <a:custGeom>
              <a:avLst/>
              <a:gdLst/>
              <a:ahLst/>
              <a:cxnLst/>
              <a:rect l="l" t="t" r="r" b="b"/>
              <a:pathLst>
                <a:path w="62" h="25" extrusionOk="0">
                  <a:moveTo>
                    <a:pt x="9" y="1"/>
                  </a:moveTo>
                  <a:lnTo>
                    <a:pt x="0" y="11"/>
                  </a:lnTo>
                  <a:lnTo>
                    <a:pt x="47" y="24"/>
                  </a:lnTo>
                  <a:lnTo>
                    <a:pt x="62" y="7"/>
                  </a:ln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334;p29">
              <a:extLst>
                <a:ext uri="{FF2B5EF4-FFF2-40B4-BE49-F238E27FC236}">
                  <a16:creationId xmlns:a16="http://schemas.microsoft.com/office/drawing/2014/main" id="{A68F1C83-F8CD-48F5-8C15-E2A344359CF0}"/>
                </a:ext>
              </a:extLst>
            </p:cNvPr>
            <p:cNvSpPr/>
            <p:nvPr/>
          </p:nvSpPr>
          <p:spPr>
            <a:xfrm>
              <a:off x="1118375" y="4421125"/>
              <a:ext cx="1025" cy="1400"/>
            </a:xfrm>
            <a:custGeom>
              <a:avLst/>
              <a:gdLst/>
              <a:ahLst/>
              <a:cxnLst/>
              <a:rect l="l" t="t" r="r" b="b"/>
              <a:pathLst>
                <a:path w="41" h="56" extrusionOk="0">
                  <a:moveTo>
                    <a:pt x="41" y="1"/>
                  </a:moveTo>
                  <a:lnTo>
                    <a:pt x="1" y="52"/>
                  </a:lnTo>
                  <a:lnTo>
                    <a:pt x="36" y="55"/>
                  </a:lnTo>
                  <a:lnTo>
                    <a:pt x="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335;p29">
              <a:extLst>
                <a:ext uri="{FF2B5EF4-FFF2-40B4-BE49-F238E27FC236}">
                  <a16:creationId xmlns:a16="http://schemas.microsoft.com/office/drawing/2014/main" id="{CCBE6C67-6101-4BA6-BFF1-C5AC3E9A1473}"/>
                </a:ext>
              </a:extLst>
            </p:cNvPr>
            <p:cNvSpPr/>
            <p:nvPr/>
          </p:nvSpPr>
          <p:spPr>
            <a:xfrm>
              <a:off x="1189550" y="4304175"/>
              <a:ext cx="1075" cy="1650"/>
            </a:xfrm>
            <a:custGeom>
              <a:avLst/>
              <a:gdLst/>
              <a:ahLst/>
              <a:cxnLst/>
              <a:rect l="l" t="t" r="r" b="b"/>
              <a:pathLst>
                <a:path w="43" h="66" extrusionOk="0">
                  <a:moveTo>
                    <a:pt x="32" y="0"/>
                  </a:moveTo>
                  <a:lnTo>
                    <a:pt x="1" y="59"/>
                  </a:lnTo>
                  <a:lnTo>
                    <a:pt x="11" y="65"/>
                  </a:lnTo>
                  <a:lnTo>
                    <a:pt x="42" y="6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Google Shape;336;p29">
              <a:extLst>
                <a:ext uri="{FF2B5EF4-FFF2-40B4-BE49-F238E27FC236}">
                  <a16:creationId xmlns:a16="http://schemas.microsoft.com/office/drawing/2014/main" id="{D20FE663-DAE3-4371-AC9E-15433794C8B9}"/>
                </a:ext>
              </a:extLst>
            </p:cNvPr>
            <p:cNvSpPr/>
            <p:nvPr/>
          </p:nvSpPr>
          <p:spPr>
            <a:xfrm>
              <a:off x="936825" y="4091775"/>
              <a:ext cx="1025" cy="750"/>
            </a:xfrm>
            <a:custGeom>
              <a:avLst/>
              <a:gdLst/>
              <a:ahLst/>
              <a:cxnLst/>
              <a:rect l="l" t="t" r="r" b="b"/>
              <a:pathLst>
                <a:path w="41" h="30" extrusionOk="0">
                  <a:moveTo>
                    <a:pt x="7" y="0"/>
                  </a:moveTo>
                  <a:lnTo>
                    <a:pt x="1" y="18"/>
                  </a:lnTo>
                  <a:lnTo>
                    <a:pt x="35" y="30"/>
                  </a:lnTo>
                  <a:lnTo>
                    <a:pt x="41" y="1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Google Shape;337;p29">
              <a:extLst>
                <a:ext uri="{FF2B5EF4-FFF2-40B4-BE49-F238E27FC236}">
                  <a16:creationId xmlns:a16="http://schemas.microsoft.com/office/drawing/2014/main" id="{267A4419-163E-4E0F-AE24-203A4676717E}"/>
                </a:ext>
              </a:extLst>
            </p:cNvPr>
            <p:cNvSpPr/>
            <p:nvPr/>
          </p:nvSpPr>
          <p:spPr>
            <a:xfrm>
              <a:off x="930475" y="4129800"/>
              <a:ext cx="975" cy="675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3" y="0"/>
                  </a:moveTo>
                  <a:lnTo>
                    <a:pt x="0" y="21"/>
                  </a:lnTo>
                  <a:lnTo>
                    <a:pt x="34" y="27"/>
                  </a:lnTo>
                  <a:lnTo>
                    <a:pt x="39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Google Shape;338;p29">
              <a:extLst>
                <a:ext uri="{FF2B5EF4-FFF2-40B4-BE49-F238E27FC236}">
                  <a16:creationId xmlns:a16="http://schemas.microsoft.com/office/drawing/2014/main" id="{66A4BE46-D975-4AE7-9224-551852F77246}"/>
                </a:ext>
              </a:extLst>
            </p:cNvPr>
            <p:cNvSpPr/>
            <p:nvPr/>
          </p:nvSpPr>
          <p:spPr>
            <a:xfrm>
              <a:off x="928200" y="4145675"/>
              <a:ext cx="450" cy="1575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6" y="1"/>
                  </a:moveTo>
                  <a:lnTo>
                    <a:pt x="0" y="61"/>
                  </a:lnTo>
                  <a:lnTo>
                    <a:pt x="12" y="63"/>
                  </a:lnTo>
                  <a:lnTo>
                    <a:pt x="18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Google Shape;339;p29">
              <a:extLst>
                <a:ext uri="{FF2B5EF4-FFF2-40B4-BE49-F238E27FC236}">
                  <a16:creationId xmlns:a16="http://schemas.microsoft.com/office/drawing/2014/main" id="{776545E2-5678-4DC4-AE04-E0A2F0AD71A1}"/>
                </a:ext>
              </a:extLst>
            </p:cNvPr>
            <p:cNvSpPr/>
            <p:nvPr/>
          </p:nvSpPr>
          <p:spPr>
            <a:xfrm>
              <a:off x="928275" y="4150475"/>
              <a:ext cx="975" cy="1500"/>
            </a:xfrm>
            <a:custGeom>
              <a:avLst/>
              <a:gdLst/>
              <a:ahLst/>
              <a:cxnLst/>
              <a:rect l="l" t="t" r="r" b="b"/>
              <a:pathLst>
                <a:path w="39" h="60" extrusionOk="0">
                  <a:moveTo>
                    <a:pt x="28" y="0"/>
                  </a:moveTo>
                  <a:lnTo>
                    <a:pt x="0" y="47"/>
                  </a:lnTo>
                  <a:lnTo>
                    <a:pt x="6" y="59"/>
                  </a:lnTo>
                  <a:lnTo>
                    <a:pt x="38" y="21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Google Shape;340;p29">
              <a:extLst>
                <a:ext uri="{FF2B5EF4-FFF2-40B4-BE49-F238E27FC236}">
                  <a16:creationId xmlns:a16="http://schemas.microsoft.com/office/drawing/2014/main" id="{1BB4653F-24FD-4104-9517-847EA78A3B2D}"/>
                </a:ext>
              </a:extLst>
            </p:cNvPr>
            <p:cNvSpPr/>
            <p:nvPr/>
          </p:nvSpPr>
          <p:spPr>
            <a:xfrm>
              <a:off x="934950" y="4340625"/>
              <a:ext cx="950" cy="1650"/>
            </a:xfrm>
            <a:custGeom>
              <a:avLst/>
              <a:gdLst/>
              <a:ahLst/>
              <a:cxnLst/>
              <a:rect l="l" t="t" r="r" b="b"/>
              <a:pathLst>
                <a:path w="38" h="66" extrusionOk="0">
                  <a:moveTo>
                    <a:pt x="11" y="0"/>
                  </a:moveTo>
                  <a:lnTo>
                    <a:pt x="1" y="5"/>
                  </a:lnTo>
                  <a:lnTo>
                    <a:pt x="26" y="65"/>
                  </a:lnTo>
                  <a:lnTo>
                    <a:pt x="38" y="6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Google Shape;341;p29">
              <a:extLst>
                <a:ext uri="{FF2B5EF4-FFF2-40B4-BE49-F238E27FC236}">
                  <a16:creationId xmlns:a16="http://schemas.microsoft.com/office/drawing/2014/main" id="{82A82B3F-DB12-42E8-A2D2-4F9EC3757672}"/>
                </a:ext>
              </a:extLst>
            </p:cNvPr>
            <p:cNvSpPr/>
            <p:nvPr/>
          </p:nvSpPr>
          <p:spPr>
            <a:xfrm>
              <a:off x="997225" y="4434500"/>
              <a:ext cx="1325" cy="1450"/>
            </a:xfrm>
            <a:custGeom>
              <a:avLst/>
              <a:gdLst/>
              <a:ahLst/>
              <a:cxnLst/>
              <a:rect l="l" t="t" r="r" b="b"/>
              <a:pathLst>
                <a:path w="53" h="58" extrusionOk="0">
                  <a:moveTo>
                    <a:pt x="10" y="0"/>
                  </a:moveTo>
                  <a:lnTo>
                    <a:pt x="1" y="7"/>
                  </a:lnTo>
                  <a:lnTo>
                    <a:pt x="43" y="57"/>
                  </a:lnTo>
                  <a:lnTo>
                    <a:pt x="52" y="5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Google Shape;342;p29">
              <a:extLst>
                <a:ext uri="{FF2B5EF4-FFF2-40B4-BE49-F238E27FC236}">
                  <a16:creationId xmlns:a16="http://schemas.microsoft.com/office/drawing/2014/main" id="{FD1280EE-BAFB-4912-98AC-B701494275F1}"/>
                </a:ext>
              </a:extLst>
            </p:cNvPr>
            <p:cNvSpPr/>
            <p:nvPr/>
          </p:nvSpPr>
          <p:spPr>
            <a:xfrm>
              <a:off x="1117825" y="4521225"/>
              <a:ext cx="1350" cy="1150"/>
            </a:xfrm>
            <a:custGeom>
              <a:avLst/>
              <a:gdLst/>
              <a:ahLst/>
              <a:cxnLst/>
              <a:rect l="l" t="t" r="r" b="b"/>
              <a:pathLst>
                <a:path w="54" h="46" extrusionOk="0">
                  <a:moveTo>
                    <a:pt x="16" y="0"/>
                  </a:moveTo>
                  <a:lnTo>
                    <a:pt x="1" y="2"/>
                  </a:lnTo>
                  <a:lnTo>
                    <a:pt x="29" y="46"/>
                  </a:lnTo>
                  <a:lnTo>
                    <a:pt x="54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343;p29">
              <a:extLst>
                <a:ext uri="{FF2B5EF4-FFF2-40B4-BE49-F238E27FC236}">
                  <a16:creationId xmlns:a16="http://schemas.microsoft.com/office/drawing/2014/main" id="{F62DCD78-4805-4E22-97DE-BC4D2756C225}"/>
                </a:ext>
              </a:extLst>
            </p:cNvPr>
            <p:cNvSpPr/>
            <p:nvPr/>
          </p:nvSpPr>
          <p:spPr>
            <a:xfrm>
              <a:off x="1131625" y="45313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26" y="1"/>
                  </a:moveTo>
                  <a:lnTo>
                    <a:pt x="1" y="2"/>
                  </a:lnTo>
                  <a:lnTo>
                    <a:pt x="40" y="45"/>
                  </a:lnTo>
                  <a:lnTo>
                    <a:pt x="57" y="45"/>
                  </a:lnTo>
                  <a:lnTo>
                    <a:pt x="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344;p29">
              <a:extLst>
                <a:ext uri="{FF2B5EF4-FFF2-40B4-BE49-F238E27FC236}">
                  <a16:creationId xmlns:a16="http://schemas.microsoft.com/office/drawing/2014/main" id="{F0F4D193-3986-42FD-A666-E281DDCA3CC7}"/>
                </a:ext>
              </a:extLst>
            </p:cNvPr>
            <p:cNvSpPr/>
            <p:nvPr/>
          </p:nvSpPr>
          <p:spPr>
            <a:xfrm>
              <a:off x="1172975" y="4545500"/>
              <a:ext cx="875" cy="1050"/>
            </a:xfrm>
            <a:custGeom>
              <a:avLst/>
              <a:gdLst/>
              <a:ahLst/>
              <a:cxnLst/>
              <a:rect l="l" t="t" r="r" b="b"/>
              <a:pathLst>
                <a:path w="35" h="42" extrusionOk="0">
                  <a:moveTo>
                    <a:pt x="12" y="0"/>
                  </a:moveTo>
                  <a:lnTo>
                    <a:pt x="0" y="34"/>
                  </a:lnTo>
                  <a:lnTo>
                    <a:pt x="21" y="41"/>
                  </a:lnTo>
                  <a:lnTo>
                    <a:pt x="34" y="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345;p29">
              <a:extLst>
                <a:ext uri="{FF2B5EF4-FFF2-40B4-BE49-F238E27FC236}">
                  <a16:creationId xmlns:a16="http://schemas.microsoft.com/office/drawing/2014/main" id="{D4481514-8D8A-406B-9A18-73709706FDD8}"/>
                </a:ext>
              </a:extLst>
            </p:cNvPr>
            <p:cNvSpPr/>
            <p:nvPr/>
          </p:nvSpPr>
          <p:spPr>
            <a:xfrm>
              <a:off x="1263450" y="4558000"/>
              <a:ext cx="1725" cy="400"/>
            </a:xfrm>
            <a:custGeom>
              <a:avLst/>
              <a:gdLst/>
              <a:ahLst/>
              <a:cxnLst/>
              <a:rect l="l" t="t" r="r" b="b"/>
              <a:pathLst>
                <a:path w="69" h="16" extrusionOk="0">
                  <a:moveTo>
                    <a:pt x="2" y="0"/>
                  </a:moveTo>
                  <a:lnTo>
                    <a:pt x="1" y="12"/>
                  </a:lnTo>
                  <a:lnTo>
                    <a:pt x="67" y="15"/>
                  </a:lnTo>
                  <a:lnTo>
                    <a:pt x="68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346;p29">
              <a:extLst>
                <a:ext uri="{FF2B5EF4-FFF2-40B4-BE49-F238E27FC236}">
                  <a16:creationId xmlns:a16="http://schemas.microsoft.com/office/drawing/2014/main" id="{FCE6334E-940A-43DB-8031-8685F45CECD9}"/>
                </a:ext>
              </a:extLst>
            </p:cNvPr>
            <p:cNvSpPr/>
            <p:nvPr/>
          </p:nvSpPr>
          <p:spPr>
            <a:xfrm>
              <a:off x="1304025" y="4554350"/>
              <a:ext cx="600" cy="925"/>
            </a:xfrm>
            <a:custGeom>
              <a:avLst/>
              <a:gdLst/>
              <a:ahLst/>
              <a:cxnLst/>
              <a:rect l="l" t="t" r="r" b="b"/>
              <a:pathLst>
                <a:path w="24" h="37" extrusionOk="0">
                  <a:moveTo>
                    <a:pt x="2" y="1"/>
                  </a:moveTo>
                  <a:lnTo>
                    <a:pt x="0" y="36"/>
                  </a:lnTo>
                  <a:lnTo>
                    <a:pt x="22" y="36"/>
                  </a:ln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Google Shape;347;p29">
              <a:extLst>
                <a:ext uri="{FF2B5EF4-FFF2-40B4-BE49-F238E27FC236}">
                  <a16:creationId xmlns:a16="http://schemas.microsoft.com/office/drawing/2014/main" id="{AB26FB67-1853-48DB-B83E-C920FED855D0}"/>
                </a:ext>
              </a:extLst>
            </p:cNvPr>
            <p:cNvSpPr/>
            <p:nvPr/>
          </p:nvSpPr>
          <p:spPr>
            <a:xfrm>
              <a:off x="1236075" y="4160400"/>
              <a:ext cx="725" cy="1825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10" y="0"/>
                  </a:moveTo>
                  <a:lnTo>
                    <a:pt x="1" y="12"/>
                  </a:lnTo>
                  <a:lnTo>
                    <a:pt x="14" y="72"/>
                  </a:lnTo>
                  <a:lnTo>
                    <a:pt x="29" y="5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Google Shape;348;p29">
              <a:extLst>
                <a:ext uri="{FF2B5EF4-FFF2-40B4-BE49-F238E27FC236}">
                  <a16:creationId xmlns:a16="http://schemas.microsoft.com/office/drawing/2014/main" id="{1B1963BC-095A-4C72-8BE7-0AD18569C23E}"/>
                </a:ext>
              </a:extLst>
            </p:cNvPr>
            <p:cNvSpPr/>
            <p:nvPr/>
          </p:nvSpPr>
          <p:spPr>
            <a:xfrm>
              <a:off x="1375050" y="4543150"/>
              <a:ext cx="1700" cy="700"/>
            </a:xfrm>
            <a:custGeom>
              <a:avLst/>
              <a:gdLst/>
              <a:ahLst/>
              <a:cxnLst/>
              <a:rect l="l" t="t" r="r" b="b"/>
              <a:pathLst>
                <a:path w="68" h="28" extrusionOk="0">
                  <a:moveTo>
                    <a:pt x="6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349;p29">
              <a:extLst>
                <a:ext uri="{FF2B5EF4-FFF2-40B4-BE49-F238E27FC236}">
                  <a16:creationId xmlns:a16="http://schemas.microsoft.com/office/drawing/2014/main" id="{941F98A5-C7AA-4AC7-9BD3-94061772E23F}"/>
                </a:ext>
              </a:extLst>
            </p:cNvPr>
            <p:cNvSpPr/>
            <p:nvPr/>
          </p:nvSpPr>
          <p:spPr>
            <a:xfrm>
              <a:off x="1376550" y="4543725"/>
              <a:ext cx="1725" cy="825"/>
            </a:xfrm>
            <a:custGeom>
              <a:avLst/>
              <a:gdLst/>
              <a:ahLst/>
              <a:cxnLst/>
              <a:rect l="l" t="t" r="r" b="b"/>
              <a:pathLst>
                <a:path w="69" h="33" extrusionOk="0">
                  <a:moveTo>
                    <a:pt x="14" y="1"/>
                  </a:moveTo>
                  <a:lnTo>
                    <a:pt x="1" y="9"/>
                  </a:lnTo>
                  <a:lnTo>
                    <a:pt x="48" y="33"/>
                  </a:lnTo>
                  <a:lnTo>
                    <a:pt x="68" y="20"/>
                  </a:ln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350;p29">
              <a:extLst>
                <a:ext uri="{FF2B5EF4-FFF2-40B4-BE49-F238E27FC236}">
                  <a16:creationId xmlns:a16="http://schemas.microsoft.com/office/drawing/2014/main" id="{06495878-EEA5-4841-998E-5A73350C9929}"/>
                </a:ext>
              </a:extLst>
            </p:cNvPr>
            <p:cNvSpPr/>
            <p:nvPr/>
          </p:nvSpPr>
          <p:spPr>
            <a:xfrm>
              <a:off x="1386250" y="4540825"/>
              <a:ext cx="1700" cy="575"/>
            </a:xfrm>
            <a:custGeom>
              <a:avLst/>
              <a:gdLst/>
              <a:ahLst/>
              <a:cxnLst/>
              <a:rect l="l" t="t" r="r" b="b"/>
              <a:pathLst>
                <a:path w="68" h="23" extrusionOk="0">
                  <a:moveTo>
                    <a:pt x="66" y="0"/>
                  </a:moveTo>
                  <a:lnTo>
                    <a:pt x="1" y="11"/>
                  </a:lnTo>
                  <a:lnTo>
                    <a:pt x="2" y="22"/>
                  </a:lnTo>
                  <a:lnTo>
                    <a:pt x="67" y="1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351;p29">
              <a:extLst>
                <a:ext uri="{FF2B5EF4-FFF2-40B4-BE49-F238E27FC236}">
                  <a16:creationId xmlns:a16="http://schemas.microsoft.com/office/drawing/2014/main" id="{46A9B8C2-6CD8-4DB7-9501-3E112239844D}"/>
                </a:ext>
              </a:extLst>
            </p:cNvPr>
            <p:cNvSpPr/>
            <p:nvPr/>
          </p:nvSpPr>
          <p:spPr>
            <a:xfrm>
              <a:off x="1392600" y="4538825"/>
              <a:ext cx="1625" cy="575"/>
            </a:xfrm>
            <a:custGeom>
              <a:avLst/>
              <a:gdLst/>
              <a:ahLst/>
              <a:cxnLst/>
              <a:rect l="l" t="t" r="r" b="b"/>
              <a:pathLst>
                <a:path w="65" h="23" extrusionOk="0">
                  <a:moveTo>
                    <a:pt x="63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65" y="1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352;p29">
              <a:extLst>
                <a:ext uri="{FF2B5EF4-FFF2-40B4-BE49-F238E27FC236}">
                  <a16:creationId xmlns:a16="http://schemas.microsoft.com/office/drawing/2014/main" id="{6F42AF99-A98E-4808-8FFE-036319A86C20}"/>
                </a:ext>
              </a:extLst>
            </p:cNvPr>
            <p:cNvSpPr/>
            <p:nvPr/>
          </p:nvSpPr>
          <p:spPr>
            <a:xfrm>
              <a:off x="1428825" y="45252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2" y="0"/>
                  </a:moveTo>
                  <a:lnTo>
                    <a:pt x="0" y="3"/>
                  </a:lnTo>
                  <a:lnTo>
                    <a:pt x="5" y="38"/>
                  </a:lnTo>
                  <a:lnTo>
                    <a:pt x="27" y="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Google Shape;353;p29">
              <a:extLst>
                <a:ext uri="{FF2B5EF4-FFF2-40B4-BE49-F238E27FC236}">
                  <a16:creationId xmlns:a16="http://schemas.microsoft.com/office/drawing/2014/main" id="{714A4DF9-E57A-41B3-9E96-A1869259D3E1}"/>
                </a:ext>
              </a:extLst>
            </p:cNvPr>
            <p:cNvSpPr/>
            <p:nvPr/>
          </p:nvSpPr>
          <p:spPr>
            <a:xfrm>
              <a:off x="1066925" y="4102800"/>
              <a:ext cx="1025" cy="1650"/>
            </a:xfrm>
            <a:custGeom>
              <a:avLst/>
              <a:gdLst/>
              <a:ahLst/>
              <a:cxnLst/>
              <a:rect l="l" t="t" r="r" b="b"/>
              <a:pathLst>
                <a:path w="41" h="66" extrusionOk="0">
                  <a:moveTo>
                    <a:pt x="1" y="0"/>
                  </a:moveTo>
                  <a:lnTo>
                    <a:pt x="17" y="65"/>
                  </a:lnTo>
                  <a:lnTo>
                    <a:pt x="40" y="3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Google Shape;354;p29">
              <a:extLst>
                <a:ext uri="{FF2B5EF4-FFF2-40B4-BE49-F238E27FC236}">
                  <a16:creationId xmlns:a16="http://schemas.microsoft.com/office/drawing/2014/main" id="{5145C2E4-C2A6-40CC-93BC-773741651298}"/>
                </a:ext>
              </a:extLst>
            </p:cNvPr>
            <p:cNvSpPr/>
            <p:nvPr/>
          </p:nvSpPr>
          <p:spPr>
            <a:xfrm>
              <a:off x="1461450" y="451010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62" y="1"/>
                  </a:moveTo>
                  <a:lnTo>
                    <a:pt x="0" y="16"/>
                  </a:lnTo>
                  <a:lnTo>
                    <a:pt x="3" y="27"/>
                  </a:lnTo>
                  <a:lnTo>
                    <a:pt x="63" y="13"/>
                  </a:lnTo>
                  <a:lnTo>
                    <a:pt x="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Google Shape;355;p29">
              <a:extLst>
                <a:ext uri="{FF2B5EF4-FFF2-40B4-BE49-F238E27FC236}">
                  <a16:creationId xmlns:a16="http://schemas.microsoft.com/office/drawing/2014/main" id="{36160846-80EF-42C7-A3AD-88B81F2E0C50}"/>
                </a:ext>
              </a:extLst>
            </p:cNvPr>
            <p:cNvSpPr/>
            <p:nvPr/>
          </p:nvSpPr>
          <p:spPr>
            <a:xfrm>
              <a:off x="1460975" y="4490200"/>
              <a:ext cx="1600" cy="650"/>
            </a:xfrm>
            <a:custGeom>
              <a:avLst/>
              <a:gdLst/>
              <a:ahLst/>
              <a:cxnLst/>
              <a:rect l="l" t="t" r="r" b="b"/>
              <a:pathLst>
                <a:path w="64" h="26" extrusionOk="0">
                  <a:moveTo>
                    <a:pt x="60" y="1"/>
                  </a:moveTo>
                  <a:lnTo>
                    <a:pt x="0" y="16"/>
                  </a:lnTo>
                  <a:lnTo>
                    <a:pt x="3" y="26"/>
                  </a:lnTo>
                  <a:lnTo>
                    <a:pt x="63" y="13"/>
                  </a:lnTo>
                  <a:lnTo>
                    <a:pt x="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Google Shape;356;p29">
              <a:extLst>
                <a:ext uri="{FF2B5EF4-FFF2-40B4-BE49-F238E27FC236}">
                  <a16:creationId xmlns:a16="http://schemas.microsoft.com/office/drawing/2014/main" id="{7747D8F5-8A88-4962-99AB-781633ADCE75}"/>
                </a:ext>
              </a:extLst>
            </p:cNvPr>
            <p:cNvSpPr/>
            <p:nvPr/>
          </p:nvSpPr>
          <p:spPr>
            <a:xfrm>
              <a:off x="1473625" y="4503500"/>
              <a:ext cx="725" cy="1000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1" y="0"/>
                  </a:moveTo>
                  <a:lnTo>
                    <a:pt x="0" y="6"/>
                  </a:lnTo>
                  <a:lnTo>
                    <a:pt x="8" y="40"/>
                  </a:lnTo>
                  <a:lnTo>
                    <a:pt x="28" y="3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Google Shape;357;p29">
              <a:extLst>
                <a:ext uri="{FF2B5EF4-FFF2-40B4-BE49-F238E27FC236}">
                  <a16:creationId xmlns:a16="http://schemas.microsoft.com/office/drawing/2014/main" id="{D475C043-0272-4626-98D6-E42402C48594}"/>
                </a:ext>
              </a:extLst>
            </p:cNvPr>
            <p:cNvSpPr/>
            <p:nvPr/>
          </p:nvSpPr>
          <p:spPr>
            <a:xfrm>
              <a:off x="1476000" y="4499300"/>
              <a:ext cx="700" cy="1025"/>
            </a:xfrm>
            <a:custGeom>
              <a:avLst/>
              <a:gdLst/>
              <a:ahLst/>
              <a:cxnLst/>
              <a:rect l="l" t="t" r="r" b="b"/>
              <a:pathLst>
                <a:path w="28" h="41" extrusionOk="0">
                  <a:moveTo>
                    <a:pt x="21" y="0"/>
                  </a:moveTo>
                  <a:lnTo>
                    <a:pt x="1" y="5"/>
                  </a:lnTo>
                  <a:lnTo>
                    <a:pt x="7" y="40"/>
                  </a:lnTo>
                  <a:lnTo>
                    <a:pt x="27" y="3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6" name="Google Shape;309;p29">
            <a:extLst>
              <a:ext uri="{FF2B5EF4-FFF2-40B4-BE49-F238E27FC236}">
                <a16:creationId xmlns:a16="http://schemas.microsoft.com/office/drawing/2014/main" id="{954987BD-C46D-40FA-B7B8-136975EB5526}"/>
              </a:ext>
            </a:extLst>
          </p:cNvPr>
          <p:cNvSpPr/>
          <p:nvPr/>
        </p:nvSpPr>
        <p:spPr>
          <a:xfrm>
            <a:off x="375903" y="780376"/>
            <a:ext cx="1665731" cy="122636"/>
          </a:xfrm>
          <a:custGeom>
            <a:avLst/>
            <a:gdLst/>
            <a:ahLst/>
            <a:cxnLst/>
            <a:rect l="l" t="t" r="r" b="b"/>
            <a:pathLst>
              <a:path w="42036" h="4230" extrusionOk="0">
                <a:moveTo>
                  <a:pt x="28203" y="205"/>
                </a:moveTo>
                <a:cubicBezTo>
                  <a:pt x="28204" y="224"/>
                  <a:pt x="28206" y="242"/>
                  <a:pt x="28207" y="261"/>
                </a:cubicBezTo>
                <a:lnTo>
                  <a:pt x="28197" y="261"/>
                </a:lnTo>
                <a:cubicBezTo>
                  <a:pt x="28195" y="244"/>
                  <a:pt x="28194" y="224"/>
                  <a:pt x="28193" y="205"/>
                </a:cubicBezTo>
                <a:close/>
                <a:moveTo>
                  <a:pt x="21963" y="351"/>
                </a:moveTo>
                <a:cubicBezTo>
                  <a:pt x="21971" y="382"/>
                  <a:pt x="21977" y="413"/>
                  <a:pt x="21984" y="444"/>
                </a:cubicBezTo>
                <a:cubicBezTo>
                  <a:pt x="21975" y="445"/>
                  <a:pt x="21966" y="447"/>
                  <a:pt x="21957" y="449"/>
                </a:cubicBezTo>
                <a:cubicBezTo>
                  <a:pt x="21954" y="419"/>
                  <a:pt x="21952" y="388"/>
                  <a:pt x="21950" y="355"/>
                </a:cubicBezTo>
                <a:cubicBezTo>
                  <a:pt x="21954" y="354"/>
                  <a:pt x="21959" y="352"/>
                  <a:pt x="21963" y="351"/>
                </a:cubicBezTo>
                <a:close/>
                <a:moveTo>
                  <a:pt x="37332" y="374"/>
                </a:moveTo>
                <a:cubicBezTo>
                  <a:pt x="37339" y="405"/>
                  <a:pt x="37345" y="436"/>
                  <a:pt x="37352" y="467"/>
                </a:cubicBezTo>
                <a:cubicBezTo>
                  <a:pt x="37344" y="469"/>
                  <a:pt x="37335" y="472"/>
                  <a:pt x="37326" y="473"/>
                </a:cubicBezTo>
                <a:cubicBezTo>
                  <a:pt x="37323" y="442"/>
                  <a:pt x="37320" y="411"/>
                  <a:pt x="37319" y="380"/>
                </a:cubicBezTo>
                <a:cubicBezTo>
                  <a:pt x="37323" y="379"/>
                  <a:pt x="37327" y="377"/>
                  <a:pt x="37332" y="374"/>
                </a:cubicBezTo>
                <a:close/>
                <a:moveTo>
                  <a:pt x="20302" y="510"/>
                </a:moveTo>
                <a:cubicBezTo>
                  <a:pt x="20304" y="529"/>
                  <a:pt x="20305" y="548"/>
                  <a:pt x="20307" y="567"/>
                </a:cubicBezTo>
                <a:lnTo>
                  <a:pt x="20296" y="567"/>
                </a:lnTo>
                <a:cubicBezTo>
                  <a:pt x="20295" y="548"/>
                  <a:pt x="20293" y="530"/>
                  <a:pt x="20292" y="511"/>
                </a:cubicBezTo>
                <a:cubicBezTo>
                  <a:pt x="20295" y="511"/>
                  <a:pt x="20299" y="511"/>
                  <a:pt x="20302" y="510"/>
                </a:cubicBezTo>
                <a:close/>
                <a:moveTo>
                  <a:pt x="19072" y="657"/>
                </a:moveTo>
                <a:cubicBezTo>
                  <a:pt x="19073" y="659"/>
                  <a:pt x="19074" y="661"/>
                  <a:pt x="19076" y="663"/>
                </a:cubicBezTo>
                <a:lnTo>
                  <a:pt x="19076" y="663"/>
                </a:lnTo>
                <a:cubicBezTo>
                  <a:pt x="19076" y="663"/>
                  <a:pt x="19075" y="663"/>
                  <a:pt x="19075" y="663"/>
                </a:cubicBezTo>
                <a:cubicBezTo>
                  <a:pt x="19072" y="683"/>
                  <a:pt x="19068" y="698"/>
                  <a:pt x="19062" y="714"/>
                </a:cubicBezTo>
                <a:cubicBezTo>
                  <a:pt x="19058" y="708"/>
                  <a:pt x="19053" y="703"/>
                  <a:pt x="19050" y="697"/>
                </a:cubicBezTo>
                <a:cubicBezTo>
                  <a:pt x="19058" y="683"/>
                  <a:pt x="19065" y="670"/>
                  <a:pt x="19072" y="657"/>
                </a:cubicBezTo>
                <a:close/>
                <a:moveTo>
                  <a:pt x="19091" y="616"/>
                </a:moveTo>
                <a:cubicBezTo>
                  <a:pt x="19096" y="630"/>
                  <a:pt x="19100" y="647"/>
                  <a:pt x="19106" y="661"/>
                </a:cubicBezTo>
                <a:cubicBezTo>
                  <a:pt x="19124" y="661"/>
                  <a:pt x="19143" y="664"/>
                  <a:pt x="19162" y="666"/>
                </a:cubicBezTo>
                <a:cubicBezTo>
                  <a:pt x="19167" y="700"/>
                  <a:pt x="19171" y="725"/>
                  <a:pt x="19175" y="761"/>
                </a:cubicBezTo>
                <a:cubicBezTo>
                  <a:pt x="19158" y="766"/>
                  <a:pt x="19140" y="770"/>
                  <a:pt x="19119" y="775"/>
                </a:cubicBezTo>
                <a:cubicBezTo>
                  <a:pt x="19114" y="729"/>
                  <a:pt x="19109" y="695"/>
                  <a:pt x="19105" y="658"/>
                </a:cubicBezTo>
                <a:cubicBezTo>
                  <a:pt x="19097" y="661"/>
                  <a:pt x="19088" y="661"/>
                  <a:pt x="19079" y="662"/>
                </a:cubicBezTo>
                <a:lnTo>
                  <a:pt x="19079" y="662"/>
                </a:lnTo>
                <a:cubicBezTo>
                  <a:pt x="19082" y="644"/>
                  <a:pt x="19086" y="629"/>
                  <a:pt x="19091" y="616"/>
                </a:cubicBezTo>
                <a:close/>
                <a:moveTo>
                  <a:pt x="35939" y="810"/>
                </a:moveTo>
                <a:cubicBezTo>
                  <a:pt x="35940" y="828"/>
                  <a:pt x="35941" y="847"/>
                  <a:pt x="35943" y="866"/>
                </a:cubicBezTo>
                <a:lnTo>
                  <a:pt x="35933" y="866"/>
                </a:lnTo>
                <a:cubicBezTo>
                  <a:pt x="35931" y="847"/>
                  <a:pt x="35930" y="829"/>
                  <a:pt x="35928" y="810"/>
                </a:cubicBezTo>
                <a:close/>
                <a:moveTo>
                  <a:pt x="16735" y="850"/>
                </a:moveTo>
                <a:cubicBezTo>
                  <a:pt x="16738" y="888"/>
                  <a:pt x="16742" y="925"/>
                  <a:pt x="16745" y="963"/>
                </a:cubicBezTo>
                <a:lnTo>
                  <a:pt x="16729" y="963"/>
                </a:lnTo>
                <a:cubicBezTo>
                  <a:pt x="16726" y="925"/>
                  <a:pt x="16723" y="888"/>
                  <a:pt x="16720" y="850"/>
                </a:cubicBezTo>
                <a:close/>
                <a:moveTo>
                  <a:pt x="34614" y="1022"/>
                </a:moveTo>
                <a:cubicBezTo>
                  <a:pt x="34616" y="1039"/>
                  <a:pt x="34617" y="1059"/>
                  <a:pt x="34619" y="1078"/>
                </a:cubicBezTo>
                <a:lnTo>
                  <a:pt x="34609" y="1078"/>
                </a:lnTo>
                <a:cubicBezTo>
                  <a:pt x="34607" y="1059"/>
                  <a:pt x="34606" y="1039"/>
                  <a:pt x="34604" y="1022"/>
                </a:cubicBezTo>
                <a:close/>
                <a:moveTo>
                  <a:pt x="16267" y="1091"/>
                </a:moveTo>
                <a:cubicBezTo>
                  <a:pt x="16268" y="1110"/>
                  <a:pt x="16270" y="1128"/>
                  <a:pt x="16271" y="1147"/>
                </a:cubicBezTo>
                <a:lnTo>
                  <a:pt x="16261" y="1147"/>
                </a:lnTo>
                <a:cubicBezTo>
                  <a:pt x="16259" y="1128"/>
                  <a:pt x="16258" y="1110"/>
                  <a:pt x="16256" y="1091"/>
                </a:cubicBezTo>
                <a:close/>
                <a:moveTo>
                  <a:pt x="35353" y="1110"/>
                </a:moveTo>
                <a:cubicBezTo>
                  <a:pt x="35356" y="1129"/>
                  <a:pt x="35357" y="1148"/>
                  <a:pt x="35359" y="1167"/>
                </a:cubicBezTo>
                <a:lnTo>
                  <a:pt x="35349" y="1167"/>
                </a:lnTo>
                <a:cubicBezTo>
                  <a:pt x="35347" y="1148"/>
                  <a:pt x="35346" y="1129"/>
                  <a:pt x="35344" y="1112"/>
                </a:cubicBezTo>
                <a:cubicBezTo>
                  <a:pt x="35347" y="1112"/>
                  <a:pt x="35350" y="1110"/>
                  <a:pt x="35353" y="1110"/>
                </a:cubicBezTo>
                <a:close/>
                <a:moveTo>
                  <a:pt x="10916" y="1166"/>
                </a:moveTo>
                <a:cubicBezTo>
                  <a:pt x="10917" y="1172"/>
                  <a:pt x="10917" y="1178"/>
                  <a:pt x="10919" y="1184"/>
                </a:cubicBezTo>
                <a:cubicBezTo>
                  <a:pt x="10908" y="1185"/>
                  <a:pt x="10898" y="1185"/>
                  <a:pt x="10888" y="1185"/>
                </a:cubicBezTo>
                <a:cubicBezTo>
                  <a:pt x="10888" y="1179"/>
                  <a:pt x="10886" y="1172"/>
                  <a:pt x="10886" y="1166"/>
                </a:cubicBezTo>
                <a:close/>
                <a:moveTo>
                  <a:pt x="20292" y="1138"/>
                </a:moveTo>
                <a:cubicBezTo>
                  <a:pt x="20296" y="1144"/>
                  <a:pt x="20299" y="1150"/>
                  <a:pt x="20304" y="1156"/>
                </a:cubicBezTo>
                <a:cubicBezTo>
                  <a:pt x="20296" y="1169"/>
                  <a:pt x="20289" y="1182"/>
                  <a:pt x="20282" y="1195"/>
                </a:cubicBezTo>
                <a:cubicBezTo>
                  <a:pt x="20280" y="1169"/>
                  <a:pt x="20286" y="1154"/>
                  <a:pt x="20292" y="1138"/>
                </a:cubicBezTo>
                <a:close/>
                <a:moveTo>
                  <a:pt x="10419" y="1116"/>
                </a:moveTo>
                <a:cubicBezTo>
                  <a:pt x="10422" y="1148"/>
                  <a:pt x="10424" y="1179"/>
                  <a:pt x="10427" y="1210"/>
                </a:cubicBezTo>
                <a:cubicBezTo>
                  <a:pt x="10422" y="1212"/>
                  <a:pt x="10417" y="1213"/>
                  <a:pt x="10413" y="1215"/>
                </a:cubicBezTo>
                <a:cubicBezTo>
                  <a:pt x="10405" y="1184"/>
                  <a:pt x="10399" y="1151"/>
                  <a:pt x="10394" y="1120"/>
                </a:cubicBezTo>
                <a:cubicBezTo>
                  <a:pt x="10401" y="1119"/>
                  <a:pt x="10410" y="1117"/>
                  <a:pt x="10419" y="1116"/>
                </a:cubicBezTo>
                <a:close/>
                <a:moveTo>
                  <a:pt x="20276" y="1184"/>
                </a:moveTo>
                <a:cubicBezTo>
                  <a:pt x="20277" y="1188"/>
                  <a:pt x="20280" y="1191"/>
                  <a:pt x="20282" y="1195"/>
                </a:cubicBezTo>
                <a:cubicBezTo>
                  <a:pt x="20280" y="1192"/>
                  <a:pt x="20277" y="1188"/>
                  <a:pt x="20276" y="1185"/>
                </a:cubicBezTo>
                <a:lnTo>
                  <a:pt x="20276" y="1185"/>
                </a:lnTo>
                <a:cubicBezTo>
                  <a:pt x="20277" y="1210"/>
                  <a:pt x="20271" y="1226"/>
                  <a:pt x="20266" y="1242"/>
                </a:cubicBezTo>
                <a:cubicBezTo>
                  <a:pt x="20261" y="1237"/>
                  <a:pt x="20258" y="1231"/>
                  <a:pt x="20254" y="1225"/>
                </a:cubicBezTo>
                <a:cubicBezTo>
                  <a:pt x="20261" y="1212"/>
                  <a:pt x="20268" y="1198"/>
                  <a:pt x="20276" y="1184"/>
                </a:cubicBezTo>
                <a:close/>
                <a:moveTo>
                  <a:pt x="30374" y="1229"/>
                </a:moveTo>
                <a:cubicBezTo>
                  <a:pt x="30374" y="1237"/>
                  <a:pt x="30374" y="1242"/>
                  <a:pt x="30376" y="1248"/>
                </a:cubicBezTo>
                <a:lnTo>
                  <a:pt x="30345" y="1250"/>
                </a:lnTo>
                <a:cubicBezTo>
                  <a:pt x="30345" y="1244"/>
                  <a:pt x="30343" y="1237"/>
                  <a:pt x="30343" y="1231"/>
                </a:cubicBezTo>
                <a:cubicBezTo>
                  <a:pt x="30354" y="1231"/>
                  <a:pt x="30364" y="1231"/>
                  <a:pt x="30374" y="1229"/>
                </a:cubicBezTo>
                <a:close/>
                <a:moveTo>
                  <a:pt x="10586" y="1232"/>
                </a:moveTo>
                <a:cubicBezTo>
                  <a:pt x="10588" y="1238"/>
                  <a:pt x="10588" y="1244"/>
                  <a:pt x="10588" y="1251"/>
                </a:cubicBezTo>
                <a:lnTo>
                  <a:pt x="10558" y="1251"/>
                </a:lnTo>
                <a:cubicBezTo>
                  <a:pt x="10557" y="1245"/>
                  <a:pt x="10557" y="1240"/>
                  <a:pt x="10557" y="1234"/>
                </a:cubicBezTo>
                <a:cubicBezTo>
                  <a:pt x="10567" y="1232"/>
                  <a:pt x="10576" y="1232"/>
                  <a:pt x="10586" y="1232"/>
                </a:cubicBezTo>
                <a:close/>
                <a:moveTo>
                  <a:pt x="28245" y="1297"/>
                </a:moveTo>
                <a:cubicBezTo>
                  <a:pt x="28245" y="1304"/>
                  <a:pt x="28247" y="1310"/>
                  <a:pt x="28247" y="1316"/>
                </a:cubicBezTo>
                <a:cubicBezTo>
                  <a:pt x="28237" y="1316"/>
                  <a:pt x="28226" y="1318"/>
                  <a:pt x="28216" y="1318"/>
                </a:cubicBezTo>
                <a:cubicBezTo>
                  <a:pt x="28216" y="1310"/>
                  <a:pt x="28216" y="1304"/>
                  <a:pt x="28215" y="1298"/>
                </a:cubicBezTo>
                <a:cubicBezTo>
                  <a:pt x="28225" y="1298"/>
                  <a:pt x="28235" y="1297"/>
                  <a:pt x="28245" y="1297"/>
                </a:cubicBezTo>
                <a:close/>
                <a:moveTo>
                  <a:pt x="9158" y="1315"/>
                </a:moveTo>
                <a:cubicBezTo>
                  <a:pt x="9159" y="1317"/>
                  <a:pt x="9160" y="1319"/>
                  <a:pt x="9161" y="1320"/>
                </a:cubicBezTo>
                <a:cubicBezTo>
                  <a:pt x="9161" y="1320"/>
                  <a:pt x="9160" y="1318"/>
                  <a:pt x="9158" y="1315"/>
                </a:cubicBezTo>
                <a:close/>
                <a:moveTo>
                  <a:pt x="28599" y="1267"/>
                </a:moveTo>
                <a:cubicBezTo>
                  <a:pt x="28600" y="1287"/>
                  <a:pt x="28602" y="1304"/>
                  <a:pt x="28603" y="1323"/>
                </a:cubicBezTo>
                <a:lnTo>
                  <a:pt x="28593" y="1323"/>
                </a:lnTo>
                <a:cubicBezTo>
                  <a:pt x="28591" y="1306"/>
                  <a:pt x="28590" y="1287"/>
                  <a:pt x="28588" y="1267"/>
                </a:cubicBezTo>
                <a:close/>
                <a:moveTo>
                  <a:pt x="32163" y="1207"/>
                </a:moveTo>
                <a:cubicBezTo>
                  <a:pt x="32171" y="1244"/>
                  <a:pt x="32175" y="1269"/>
                  <a:pt x="32180" y="1294"/>
                </a:cubicBezTo>
                <a:cubicBezTo>
                  <a:pt x="32175" y="1307"/>
                  <a:pt x="32169" y="1320"/>
                  <a:pt x="32163" y="1332"/>
                </a:cubicBezTo>
                <a:cubicBezTo>
                  <a:pt x="32144" y="1307"/>
                  <a:pt x="32125" y="1284"/>
                  <a:pt x="32090" y="1237"/>
                </a:cubicBezTo>
                <a:cubicBezTo>
                  <a:pt x="32127" y="1222"/>
                  <a:pt x="32143" y="1216"/>
                  <a:pt x="32163" y="1207"/>
                </a:cubicBezTo>
                <a:close/>
                <a:moveTo>
                  <a:pt x="13696" y="1128"/>
                </a:moveTo>
                <a:cubicBezTo>
                  <a:pt x="13702" y="1132"/>
                  <a:pt x="13714" y="1132"/>
                  <a:pt x="13717" y="1141"/>
                </a:cubicBezTo>
                <a:cubicBezTo>
                  <a:pt x="13742" y="1198"/>
                  <a:pt x="13766" y="1259"/>
                  <a:pt x="13797" y="1337"/>
                </a:cubicBezTo>
                <a:cubicBezTo>
                  <a:pt x="13766" y="1337"/>
                  <a:pt x="13745" y="1338"/>
                  <a:pt x="13721" y="1338"/>
                </a:cubicBezTo>
                <a:cubicBezTo>
                  <a:pt x="13705" y="1293"/>
                  <a:pt x="13686" y="1242"/>
                  <a:pt x="13669" y="1191"/>
                </a:cubicBezTo>
                <a:cubicBezTo>
                  <a:pt x="13677" y="1172"/>
                  <a:pt x="13686" y="1151"/>
                  <a:pt x="13696" y="1128"/>
                </a:cubicBezTo>
                <a:close/>
                <a:moveTo>
                  <a:pt x="12681" y="1253"/>
                </a:moveTo>
                <a:cubicBezTo>
                  <a:pt x="12667" y="1284"/>
                  <a:pt x="12655" y="1311"/>
                  <a:pt x="12644" y="1336"/>
                </a:cubicBezTo>
                <a:lnTo>
                  <a:pt x="12644" y="1336"/>
                </a:lnTo>
                <a:cubicBezTo>
                  <a:pt x="12629" y="1343"/>
                  <a:pt x="12617" y="1345"/>
                  <a:pt x="12609" y="1345"/>
                </a:cubicBezTo>
                <a:cubicBezTo>
                  <a:pt x="12579" y="1345"/>
                  <a:pt x="12577" y="1316"/>
                  <a:pt x="12574" y="1276"/>
                </a:cubicBezTo>
                <a:cubicBezTo>
                  <a:pt x="12597" y="1270"/>
                  <a:pt x="12624" y="1266"/>
                  <a:pt x="12681" y="1253"/>
                </a:cubicBezTo>
                <a:close/>
                <a:moveTo>
                  <a:pt x="30676" y="1315"/>
                </a:moveTo>
                <a:cubicBezTo>
                  <a:pt x="30677" y="1334"/>
                  <a:pt x="30679" y="1353"/>
                  <a:pt x="30680" y="1370"/>
                </a:cubicBezTo>
                <a:cubicBezTo>
                  <a:pt x="30677" y="1372"/>
                  <a:pt x="30674" y="1372"/>
                  <a:pt x="30670" y="1372"/>
                </a:cubicBezTo>
                <a:cubicBezTo>
                  <a:pt x="30669" y="1353"/>
                  <a:pt x="30667" y="1334"/>
                  <a:pt x="30666" y="1315"/>
                </a:cubicBezTo>
                <a:close/>
                <a:moveTo>
                  <a:pt x="26926" y="1320"/>
                </a:moveTo>
                <a:cubicBezTo>
                  <a:pt x="26927" y="1338"/>
                  <a:pt x="26929" y="1357"/>
                  <a:pt x="26930" y="1376"/>
                </a:cubicBezTo>
                <a:lnTo>
                  <a:pt x="26921" y="1376"/>
                </a:lnTo>
                <a:cubicBezTo>
                  <a:pt x="26918" y="1357"/>
                  <a:pt x="26917" y="1340"/>
                  <a:pt x="26915" y="1320"/>
                </a:cubicBezTo>
                <a:close/>
                <a:moveTo>
                  <a:pt x="30788" y="1141"/>
                </a:moveTo>
                <a:cubicBezTo>
                  <a:pt x="30792" y="1175"/>
                  <a:pt x="30797" y="1206"/>
                  <a:pt x="30802" y="1247"/>
                </a:cubicBezTo>
                <a:cubicBezTo>
                  <a:pt x="30777" y="1251"/>
                  <a:pt x="30760" y="1254"/>
                  <a:pt x="30741" y="1259"/>
                </a:cubicBezTo>
                <a:cubicBezTo>
                  <a:pt x="30738" y="1268"/>
                  <a:pt x="30736" y="1275"/>
                  <a:pt x="30734" y="1281"/>
                </a:cubicBezTo>
                <a:lnTo>
                  <a:pt x="30734" y="1281"/>
                </a:lnTo>
                <a:cubicBezTo>
                  <a:pt x="30734" y="1278"/>
                  <a:pt x="30733" y="1275"/>
                  <a:pt x="30732" y="1272"/>
                </a:cubicBezTo>
                <a:lnTo>
                  <a:pt x="30732" y="1272"/>
                </a:lnTo>
                <a:cubicBezTo>
                  <a:pt x="30731" y="1279"/>
                  <a:pt x="30731" y="1286"/>
                  <a:pt x="30730" y="1294"/>
                </a:cubicBezTo>
                <a:lnTo>
                  <a:pt x="30730" y="1294"/>
                </a:lnTo>
                <a:cubicBezTo>
                  <a:pt x="30731" y="1292"/>
                  <a:pt x="30732" y="1287"/>
                  <a:pt x="30734" y="1281"/>
                </a:cubicBezTo>
                <a:lnTo>
                  <a:pt x="30734" y="1281"/>
                </a:lnTo>
                <a:cubicBezTo>
                  <a:pt x="30740" y="1299"/>
                  <a:pt x="30745" y="1317"/>
                  <a:pt x="30748" y="1335"/>
                </a:cubicBezTo>
                <a:cubicBezTo>
                  <a:pt x="30750" y="1344"/>
                  <a:pt x="30738" y="1354"/>
                  <a:pt x="30719" y="1394"/>
                </a:cubicBezTo>
                <a:cubicBezTo>
                  <a:pt x="30723" y="1354"/>
                  <a:pt x="30727" y="1321"/>
                  <a:pt x="30730" y="1294"/>
                </a:cubicBezTo>
                <a:lnTo>
                  <a:pt x="30730" y="1294"/>
                </a:lnTo>
                <a:cubicBezTo>
                  <a:pt x="30729" y="1296"/>
                  <a:pt x="30728" y="1297"/>
                  <a:pt x="30728" y="1297"/>
                </a:cubicBezTo>
                <a:cubicBezTo>
                  <a:pt x="30725" y="1297"/>
                  <a:pt x="30727" y="1277"/>
                  <a:pt x="30727" y="1257"/>
                </a:cubicBezTo>
                <a:lnTo>
                  <a:pt x="30727" y="1257"/>
                </a:lnTo>
                <a:cubicBezTo>
                  <a:pt x="30729" y="1262"/>
                  <a:pt x="30730" y="1267"/>
                  <a:pt x="30732" y="1272"/>
                </a:cubicBezTo>
                <a:lnTo>
                  <a:pt x="30732" y="1272"/>
                </a:lnTo>
                <a:cubicBezTo>
                  <a:pt x="30738" y="1201"/>
                  <a:pt x="30737" y="1177"/>
                  <a:pt x="30736" y="1151"/>
                </a:cubicBezTo>
                <a:cubicBezTo>
                  <a:pt x="30754" y="1148"/>
                  <a:pt x="30767" y="1145"/>
                  <a:pt x="30788" y="1141"/>
                </a:cubicBezTo>
                <a:close/>
                <a:moveTo>
                  <a:pt x="13190" y="1376"/>
                </a:moveTo>
                <a:lnTo>
                  <a:pt x="13192" y="1395"/>
                </a:lnTo>
                <a:lnTo>
                  <a:pt x="13162" y="1395"/>
                </a:lnTo>
                <a:cubicBezTo>
                  <a:pt x="13161" y="1390"/>
                  <a:pt x="13161" y="1384"/>
                  <a:pt x="13161" y="1378"/>
                </a:cubicBezTo>
                <a:cubicBezTo>
                  <a:pt x="13170" y="1376"/>
                  <a:pt x="13180" y="1376"/>
                  <a:pt x="13190" y="1376"/>
                </a:cubicBezTo>
                <a:close/>
                <a:moveTo>
                  <a:pt x="10098" y="1341"/>
                </a:moveTo>
                <a:cubicBezTo>
                  <a:pt x="10099" y="1360"/>
                  <a:pt x="10101" y="1379"/>
                  <a:pt x="10102" y="1398"/>
                </a:cubicBezTo>
                <a:lnTo>
                  <a:pt x="10093" y="1398"/>
                </a:lnTo>
                <a:cubicBezTo>
                  <a:pt x="10090" y="1379"/>
                  <a:pt x="10089" y="1362"/>
                  <a:pt x="10088" y="1343"/>
                </a:cubicBezTo>
                <a:cubicBezTo>
                  <a:pt x="10092" y="1343"/>
                  <a:pt x="10095" y="1343"/>
                  <a:pt x="10098" y="1341"/>
                </a:cubicBezTo>
                <a:close/>
                <a:moveTo>
                  <a:pt x="13068" y="1375"/>
                </a:moveTo>
                <a:cubicBezTo>
                  <a:pt x="13068" y="1385"/>
                  <a:pt x="13070" y="1394"/>
                  <a:pt x="13070" y="1403"/>
                </a:cubicBezTo>
                <a:cubicBezTo>
                  <a:pt x="13051" y="1404"/>
                  <a:pt x="13030" y="1404"/>
                  <a:pt x="13009" y="1406"/>
                </a:cubicBezTo>
                <a:cubicBezTo>
                  <a:pt x="13009" y="1395"/>
                  <a:pt x="13008" y="1387"/>
                  <a:pt x="13008" y="1378"/>
                </a:cubicBezTo>
                <a:cubicBezTo>
                  <a:pt x="13027" y="1376"/>
                  <a:pt x="13048" y="1376"/>
                  <a:pt x="13068" y="1375"/>
                </a:cubicBezTo>
                <a:close/>
                <a:moveTo>
                  <a:pt x="12755" y="1322"/>
                </a:moveTo>
                <a:cubicBezTo>
                  <a:pt x="12759" y="1354"/>
                  <a:pt x="12762" y="1379"/>
                  <a:pt x="12768" y="1416"/>
                </a:cubicBezTo>
                <a:cubicBezTo>
                  <a:pt x="12739" y="1416"/>
                  <a:pt x="12712" y="1418"/>
                  <a:pt x="12680" y="1419"/>
                </a:cubicBezTo>
                <a:cubicBezTo>
                  <a:pt x="12677" y="1400"/>
                  <a:pt x="12675" y="1382"/>
                  <a:pt x="12673" y="1364"/>
                </a:cubicBezTo>
                <a:lnTo>
                  <a:pt x="12673" y="1364"/>
                </a:lnTo>
                <a:cubicBezTo>
                  <a:pt x="12715" y="1324"/>
                  <a:pt x="12734" y="1323"/>
                  <a:pt x="12755" y="1322"/>
                </a:cubicBezTo>
                <a:close/>
                <a:moveTo>
                  <a:pt x="30560" y="1373"/>
                </a:moveTo>
                <a:cubicBezTo>
                  <a:pt x="30563" y="1390"/>
                  <a:pt x="30566" y="1406"/>
                  <a:pt x="30567" y="1422"/>
                </a:cubicBezTo>
                <a:cubicBezTo>
                  <a:pt x="30551" y="1422"/>
                  <a:pt x="30533" y="1422"/>
                  <a:pt x="30517" y="1423"/>
                </a:cubicBezTo>
                <a:cubicBezTo>
                  <a:pt x="30516" y="1415"/>
                  <a:pt x="30514" y="1406"/>
                  <a:pt x="30513" y="1397"/>
                </a:cubicBezTo>
                <a:cubicBezTo>
                  <a:pt x="30529" y="1388"/>
                  <a:pt x="30545" y="1381"/>
                  <a:pt x="30560" y="1373"/>
                </a:cubicBezTo>
                <a:close/>
                <a:moveTo>
                  <a:pt x="23589" y="1419"/>
                </a:moveTo>
                <a:cubicBezTo>
                  <a:pt x="23590" y="1423"/>
                  <a:pt x="23593" y="1426"/>
                  <a:pt x="23595" y="1431"/>
                </a:cubicBezTo>
                <a:cubicBezTo>
                  <a:pt x="23592" y="1428"/>
                  <a:pt x="23591" y="1424"/>
                  <a:pt x="23588" y="1421"/>
                </a:cubicBezTo>
                <a:lnTo>
                  <a:pt x="23588" y="1421"/>
                </a:lnTo>
                <a:cubicBezTo>
                  <a:pt x="23588" y="1420"/>
                  <a:pt x="23589" y="1420"/>
                  <a:pt x="23589" y="1419"/>
                </a:cubicBezTo>
                <a:close/>
                <a:moveTo>
                  <a:pt x="23605" y="1373"/>
                </a:moveTo>
                <a:cubicBezTo>
                  <a:pt x="23610" y="1379"/>
                  <a:pt x="23613" y="1385"/>
                  <a:pt x="23617" y="1391"/>
                </a:cubicBezTo>
                <a:cubicBezTo>
                  <a:pt x="23610" y="1404"/>
                  <a:pt x="23602" y="1418"/>
                  <a:pt x="23595" y="1431"/>
                </a:cubicBezTo>
                <a:cubicBezTo>
                  <a:pt x="23593" y="1404"/>
                  <a:pt x="23599" y="1390"/>
                  <a:pt x="23605" y="1373"/>
                </a:cubicBezTo>
                <a:close/>
                <a:moveTo>
                  <a:pt x="25163" y="1375"/>
                </a:moveTo>
                <a:cubicBezTo>
                  <a:pt x="25165" y="1394"/>
                  <a:pt x="25166" y="1413"/>
                  <a:pt x="25168" y="1432"/>
                </a:cubicBezTo>
                <a:lnTo>
                  <a:pt x="25157" y="1432"/>
                </a:lnTo>
                <a:cubicBezTo>
                  <a:pt x="25156" y="1413"/>
                  <a:pt x="25154" y="1394"/>
                  <a:pt x="25153" y="1376"/>
                </a:cubicBezTo>
                <a:cubicBezTo>
                  <a:pt x="25156" y="1376"/>
                  <a:pt x="25159" y="1376"/>
                  <a:pt x="25163" y="1375"/>
                </a:cubicBezTo>
                <a:close/>
                <a:moveTo>
                  <a:pt x="9059" y="1433"/>
                </a:moveTo>
                <a:lnTo>
                  <a:pt x="9059" y="1433"/>
                </a:lnTo>
                <a:cubicBezTo>
                  <a:pt x="9057" y="1433"/>
                  <a:pt x="9051" y="1434"/>
                  <a:pt x="9044" y="1435"/>
                </a:cubicBezTo>
                <a:cubicBezTo>
                  <a:pt x="9045" y="1437"/>
                  <a:pt x="9045" y="1438"/>
                  <a:pt x="9045" y="1439"/>
                </a:cubicBezTo>
                <a:lnTo>
                  <a:pt x="9045" y="1439"/>
                </a:lnTo>
                <a:cubicBezTo>
                  <a:pt x="9050" y="1438"/>
                  <a:pt x="9054" y="1436"/>
                  <a:pt x="9059" y="1434"/>
                </a:cubicBezTo>
                <a:cubicBezTo>
                  <a:pt x="9059" y="1434"/>
                  <a:pt x="9059" y="1433"/>
                  <a:pt x="9059" y="1433"/>
                </a:cubicBezTo>
                <a:close/>
                <a:moveTo>
                  <a:pt x="14097" y="1385"/>
                </a:moveTo>
                <a:cubicBezTo>
                  <a:pt x="14098" y="1404"/>
                  <a:pt x="14100" y="1423"/>
                  <a:pt x="14101" y="1441"/>
                </a:cubicBezTo>
                <a:cubicBezTo>
                  <a:pt x="14098" y="1443"/>
                  <a:pt x="14094" y="1443"/>
                  <a:pt x="14091" y="1443"/>
                </a:cubicBezTo>
                <a:cubicBezTo>
                  <a:pt x="14089" y="1423"/>
                  <a:pt x="14088" y="1404"/>
                  <a:pt x="14086" y="1385"/>
                </a:cubicBezTo>
                <a:close/>
                <a:moveTo>
                  <a:pt x="22789" y="1393"/>
                </a:moveTo>
                <a:cubicBezTo>
                  <a:pt x="22790" y="1409"/>
                  <a:pt x="22792" y="1425"/>
                  <a:pt x="22793" y="1441"/>
                </a:cubicBezTo>
                <a:cubicBezTo>
                  <a:pt x="22777" y="1441"/>
                  <a:pt x="22761" y="1443"/>
                  <a:pt x="22743" y="1443"/>
                </a:cubicBezTo>
                <a:lnTo>
                  <a:pt x="22739" y="1415"/>
                </a:lnTo>
                <a:lnTo>
                  <a:pt x="22789" y="1393"/>
                </a:lnTo>
                <a:close/>
                <a:moveTo>
                  <a:pt x="11238" y="1073"/>
                </a:moveTo>
                <a:cubicBezTo>
                  <a:pt x="11242" y="1087"/>
                  <a:pt x="11247" y="1101"/>
                  <a:pt x="11251" y="1114"/>
                </a:cubicBezTo>
                <a:cubicBezTo>
                  <a:pt x="11235" y="1131"/>
                  <a:pt x="11219" y="1145"/>
                  <a:pt x="11204" y="1162"/>
                </a:cubicBezTo>
                <a:cubicBezTo>
                  <a:pt x="11207" y="1170"/>
                  <a:pt x="11212" y="1179"/>
                  <a:pt x="11216" y="1190"/>
                </a:cubicBezTo>
                <a:cubicBezTo>
                  <a:pt x="11172" y="1191"/>
                  <a:pt x="11128" y="1192"/>
                  <a:pt x="11085" y="1194"/>
                </a:cubicBezTo>
                <a:cubicBezTo>
                  <a:pt x="11073" y="1273"/>
                  <a:pt x="11061" y="1344"/>
                  <a:pt x="11045" y="1447"/>
                </a:cubicBezTo>
                <a:cubicBezTo>
                  <a:pt x="11032" y="1375"/>
                  <a:pt x="11023" y="1331"/>
                  <a:pt x="11013" y="1275"/>
                </a:cubicBezTo>
                <a:cubicBezTo>
                  <a:pt x="11000" y="1267"/>
                  <a:pt x="10981" y="1257"/>
                  <a:pt x="10961" y="1245"/>
                </a:cubicBezTo>
                <a:cubicBezTo>
                  <a:pt x="10961" y="1232"/>
                  <a:pt x="10961" y="1217"/>
                  <a:pt x="10964" y="1207"/>
                </a:cubicBezTo>
                <a:cubicBezTo>
                  <a:pt x="10969" y="1191"/>
                  <a:pt x="10973" y="1170"/>
                  <a:pt x="10982" y="1167"/>
                </a:cubicBezTo>
                <a:cubicBezTo>
                  <a:pt x="11066" y="1134"/>
                  <a:pt x="11151" y="1104"/>
                  <a:pt x="11238" y="1073"/>
                </a:cubicBezTo>
                <a:close/>
                <a:moveTo>
                  <a:pt x="10984" y="1376"/>
                </a:moveTo>
                <a:cubicBezTo>
                  <a:pt x="10991" y="1407"/>
                  <a:pt x="10997" y="1438"/>
                  <a:pt x="11004" y="1469"/>
                </a:cubicBezTo>
                <a:cubicBezTo>
                  <a:pt x="10995" y="1471"/>
                  <a:pt x="10986" y="1473"/>
                  <a:pt x="10978" y="1475"/>
                </a:cubicBezTo>
                <a:cubicBezTo>
                  <a:pt x="10975" y="1444"/>
                  <a:pt x="10973" y="1413"/>
                  <a:pt x="10970" y="1382"/>
                </a:cubicBezTo>
                <a:cubicBezTo>
                  <a:pt x="10975" y="1381"/>
                  <a:pt x="10979" y="1378"/>
                  <a:pt x="10984" y="1376"/>
                </a:cubicBezTo>
                <a:close/>
                <a:moveTo>
                  <a:pt x="23588" y="1422"/>
                </a:moveTo>
                <a:cubicBezTo>
                  <a:pt x="23589" y="1446"/>
                  <a:pt x="23583" y="1462"/>
                  <a:pt x="23579" y="1476"/>
                </a:cubicBezTo>
                <a:lnTo>
                  <a:pt x="23577" y="1476"/>
                </a:lnTo>
                <a:lnTo>
                  <a:pt x="23567" y="1459"/>
                </a:lnTo>
                <a:cubicBezTo>
                  <a:pt x="23574" y="1446"/>
                  <a:pt x="23581" y="1434"/>
                  <a:pt x="23588" y="1422"/>
                </a:cubicBezTo>
                <a:close/>
                <a:moveTo>
                  <a:pt x="10839" y="1375"/>
                </a:moveTo>
                <a:cubicBezTo>
                  <a:pt x="10845" y="1417"/>
                  <a:pt x="10849" y="1449"/>
                  <a:pt x="10853" y="1483"/>
                </a:cubicBezTo>
                <a:lnTo>
                  <a:pt x="10853" y="1483"/>
                </a:lnTo>
                <a:cubicBezTo>
                  <a:pt x="10844" y="1485"/>
                  <a:pt x="10834" y="1486"/>
                  <a:pt x="10825" y="1486"/>
                </a:cubicBezTo>
                <a:cubicBezTo>
                  <a:pt x="10815" y="1486"/>
                  <a:pt x="10805" y="1485"/>
                  <a:pt x="10795" y="1484"/>
                </a:cubicBezTo>
                <a:cubicBezTo>
                  <a:pt x="10791" y="1450"/>
                  <a:pt x="10788" y="1426"/>
                  <a:pt x="10783" y="1388"/>
                </a:cubicBezTo>
                <a:cubicBezTo>
                  <a:pt x="10801" y="1384"/>
                  <a:pt x="10817" y="1379"/>
                  <a:pt x="10839" y="1375"/>
                </a:cubicBezTo>
                <a:close/>
                <a:moveTo>
                  <a:pt x="19862" y="1429"/>
                </a:moveTo>
                <a:cubicBezTo>
                  <a:pt x="19864" y="1448"/>
                  <a:pt x="19865" y="1468"/>
                  <a:pt x="19867" y="1485"/>
                </a:cubicBezTo>
                <a:cubicBezTo>
                  <a:pt x="19865" y="1486"/>
                  <a:pt x="19864" y="1486"/>
                  <a:pt x="19862" y="1486"/>
                </a:cubicBezTo>
                <a:cubicBezTo>
                  <a:pt x="19861" y="1486"/>
                  <a:pt x="19859" y="1486"/>
                  <a:pt x="19857" y="1487"/>
                </a:cubicBezTo>
                <a:cubicBezTo>
                  <a:pt x="19855" y="1468"/>
                  <a:pt x="19854" y="1448"/>
                  <a:pt x="19852" y="1429"/>
                </a:cubicBezTo>
                <a:close/>
                <a:moveTo>
                  <a:pt x="10467" y="1393"/>
                </a:moveTo>
                <a:cubicBezTo>
                  <a:pt x="10474" y="1423"/>
                  <a:pt x="10480" y="1454"/>
                  <a:pt x="10488" y="1485"/>
                </a:cubicBezTo>
                <a:cubicBezTo>
                  <a:pt x="10479" y="1487"/>
                  <a:pt x="10470" y="1490"/>
                  <a:pt x="10461" y="1491"/>
                </a:cubicBezTo>
                <a:cubicBezTo>
                  <a:pt x="10458" y="1460"/>
                  <a:pt x="10455" y="1429"/>
                  <a:pt x="10454" y="1398"/>
                </a:cubicBezTo>
                <a:cubicBezTo>
                  <a:pt x="10458" y="1397"/>
                  <a:pt x="10463" y="1395"/>
                  <a:pt x="10467" y="1393"/>
                </a:cubicBezTo>
                <a:close/>
                <a:moveTo>
                  <a:pt x="22700" y="1453"/>
                </a:moveTo>
                <a:cubicBezTo>
                  <a:pt x="22702" y="1472"/>
                  <a:pt x="22703" y="1491"/>
                  <a:pt x="22705" y="1510"/>
                </a:cubicBezTo>
                <a:lnTo>
                  <a:pt x="22695" y="1510"/>
                </a:lnTo>
                <a:cubicBezTo>
                  <a:pt x="22693" y="1491"/>
                  <a:pt x="22692" y="1472"/>
                  <a:pt x="22690" y="1454"/>
                </a:cubicBezTo>
                <a:cubicBezTo>
                  <a:pt x="22693" y="1454"/>
                  <a:pt x="22696" y="1454"/>
                  <a:pt x="22700" y="1453"/>
                </a:cubicBezTo>
                <a:close/>
                <a:moveTo>
                  <a:pt x="10853" y="1485"/>
                </a:moveTo>
                <a:lnTo>
                  <a:pt x="10853" y="1485"/>
                </a:lnTo>
                <a:cubicBezTo>
                  <a:pt x="10854" y="1487"/>
                  <a:pt x="10854" y="1489"/>
                  <a:pt x="10854" y="1491"/>
                </a:cubicBezTo>
                <a:cubicBezTo>
                  <a:pt x="10864" y="1496"/>
                  <a:pt x="10873" y="1509"/>
                  <a:pt x="10883" y="1521"/>
                </a:cubicBezTo>
                <a:cubicBezTo>
                  <a:pt x="10881" y="1526"/>
                  <a:pt x="10878" y="1532"/>
                  <a:pt x="10875" y="1540"/>
                </a:cubicBezTo>
                <a:cubicBezTo>
                  <a:pt x="10867" y="1523"/>
                  <a:pt x="10858" y="1509"/>
                  <a:pt x="10850" y="1494"/>
                </a:cubicBezTo>
                <a:cubicBezTo>
                  <a:pt x="10851" y="1491"/>
                  <a:pt x="10852" y="1488"/>
                  <a:pt x="10853" y="1485"/>
                </a:cubicBezTo>
                <a:close/>
                <a:moveTo>
                  <a:pt x="10380" y="1338"/>
                </a:moveTo>
                <a:cubicBezTo>
                  <a:pt x="10370" y="1397"/>
                  <a:pt x="10361" y="1448"/>
                  <a:pt x="10345" y="1549"/>
                </a:cubicBezTo>
                <a:cubicBezTo>
                  <a:pt x="10336" y="1444"/>
                  <a:pt x="10332" y="1394"/>
                  <a:pt x="10327" y="1340"/>
                </a:cubicBezTo>
                <a:cubicBezTo>
                  <a:pt x="10345" y="1340"/>
                  <a:pt x="10358" y="1338"/>
                  <a:pt x="10380" y="1338"/>
                </a:cubicBezTo>
                <a:close/>
                <a:moveTo>
                  <a:pt x="6223" y="1540"/>
                </a:moveTo>
                <a:lnTo>
                  <a:pt x="6224" y="1559"/>
                </a:lnTo>
                <a:cubicBezTo>
                  <a:pt x="6214" y="1559"/>
                  <a:pt x="6203" y="1559"/>
                  <a:pt x="6193" y="1560"/>
                </a:cubicBezTo>
                <a:lnTo>
                  <a:pt x="6192" y="1541"/>
                </a:lnTo>
                <a:cubicBezTo>
                  <a:pt x="6202" y="1541"/>
                  <a:pt x="6212" y="1540"/>
                  <a:pt x="6223" y="1540"/>
                </a:cubicBezTo>
                <a:close/>
                <a:moveTo>
                  <a:pt x="20998" y="1509"/>
                </a:moveTo>
                <a:cubicBezTo>
                  <a:pt x="21003" y="1535"/>
                  <a:pt x="21009" y="1561"/>
                  <a:pt x="21013" y="1587"/>
                </a:cubicBezTo>
                <a:lnTo>
                  <a:pt x="21013" y="1587"/>
                </a:lnTo>
                <a:cubicBezTo>
                  <a:pt x="20987" y="1575"/>
                  <a:pt x="20983" y="1545"/>
                  <a:pt x="20979" y="1515"/>
                </a:cubicBezTo>
                <a:cubicBezTo>
                  <a:pt x="20985" y="1513"/>
                  <a:pt x="20992" y="1510"/>
                  <a:pt x="20998" y="1509"/>
                </a:cubicBezTo>
                <a:close/>
                <a:moveTo>
                  <a:pt x="10291" y="1460"/>
                </a:moveTo>
                <a:cubicBezTo>
                  <a:pt x="10305" y="1541"/>
                  <a:pt x="10310" y="1565"/>
                  <a:pt x="10317" y="1604"/>
                </a:cubicBezTo>
                <a:cubicBezTo>
                  <a:pt x="10294" y="1604"/>
                  <a:pt x="10273" y="1606"/>
                  <a:pt x="10267" y="1606"/>
                </a:cubicBezTo>
                <a:cubicBezTo>
                  <a:pt x="10271" y="1575"/>
                  <a:pt x="10279" y="1537"/>
                  <a:pt x="10291" y="1460"/>
                </a:cubicBezTo>
                <a:close/>
                <a:moveTo>
                  <a:pt x="13574" y="1591"/>
                </a:moveTo>
                <a:cubicBezTo>
                  <a:pt x="13576" y="1597"/>
                  <a:pt x="13576" y="1603"/>
                  <a:pt x="13577" y="1609"/>
                </a:cubicBezTo>
                <a:cubicBezTo>
                  <a:pt x="13567" y="1610"/>
                  <a:pt x="13557" y="1610"/>
                  <a:pt x="13546" y="1610"/>
                </a:cubicBezTo>
                <a:cubicBezTo>
                  <a:pt x="13545" y="1604"/>
                  <a:pt x="13545" y="1599"/>
                  <a:pt x="13545" y="1591"/>
                </a:cubicBezTo>
                <a:close/>
                <a:moveTo>
                  <a:pt x="21018" y="1615"/>
                </a:moveTo>
                <a:lnTo>
                  <a:pt x="21018" y="1615"/>
                </a:lnTo>
                <a:cubicBezTo>
                  <a:pt x="21018" y="1616"/>
                  <a:pt x="21019" y="1618"/>
                  <a:pt x="21019" y="1619"/>
                </a:cubicBezTo>
                <a:cubicBezTo>
                  <a:pt x="21018" y="1619"/>
                  <a:pt x="21017" y="1619"/>
                  <a:pt x="21016" y="1619"/>
                </a:cubicBezTo>
                <a:lnTo>
                  <a:pt x="21016" y="1619"/>
                </a:lnTo>
                <a:cubicBezTo>
                  <a:pt x="21016" y="1619"/>
                  <a:pt x="21016" y="1619"/>
                  <a:pt x="21016" y="1619"/>
                </a:cubicBezTo>
                <a:cubicBezTo>
                  <a:pt x="21017" y="1618"/>
                  <a:pt x="21017" y="1616"/>
                  <a:pt x="21018" y="1615"/>
                </a:cubicBezTo>
                <a:close/>
                <a:moveTo>
                  <a:pt x="7266" y="1621"/>
                </a:moveTo>
                <a:cubicBezTo>
                  <a:pt x="7266" y="1626"/>
                  <a:pt x="7267" y="1632"/>
                  <a:pt x="7267" y="1638"/>
                </a:cubicBezTo>
                <a:cubicBezTo>
                  <a:pt x="7257" y="1640"/>
                  <a:pt x="7248" y="1640"/>
                  <a:pt x="7238" y="1640"/>
                </a:cubicBezTo>
                <a:lnTo>
                  <a:pt x="7238" y="1640"/>
                </a:lnTo>
                <a:cubicBezTo>
                  <a:pt x="7236" y="1634"/>
                  <a:pt x="7236" y="1626"/>
                  <a:pt x="7235" y="1621"/>
                </a:cubicBezTo>
                <a:close/>
                <a:moveTo>
                  <a:pt x="21596" y="1621"/>
                </a:moveTo>
                <a:cubicBezTo>
                  <a:pt x="21597" y="1626"/>
                  <a:pt x="21597" y="1632"/>
                  <a:pt x="21597" y="1638"/>
                </a:cubicBezTo>
                <a:cubicBezTo>
                  <a:pt x="21588" y="1640"/>
                  <a:pt x="21578" y="1640"/>
                  <a:pt x="21568" y="1640"/>
                </a:cubicBezTo>
                <a:cubicBezTo>
                  <a:pt x="21566" y="1634"/>
                  <a:pt x="21566" y="1626"/>
                  <a:pt x="21566" y="1621"/>
                </a:cubicBezTo>
                <a:close/>
                <a:moveTo>
                  <a:pt x="21322" y="1660"/>
                </a:moveTo>
                <a:cubicBezTo>
                  <a:pt x="21322" y="1660"/>
                  <a:pt x="21322" y="1660"/>
                  <a:pt x="21322" y="1660"/>
                </a:cubicBezTo>
                <a:lnTo>
                  <a:pt x="21322" y="1660"/>
                </a:lnTo>
                <a:cubicBezTo>
                  <a:pt x="21322" y="1660"/>
                  <a:pt x="21322" y="1660"/>
                  <a:pt x="21322" y="1660"/>
                </a:cubicBezTo>
                <a:close/>
                <a:moveTo>
                  <a:pt x="6567" y="1643"/>
                </a:moveTo>
                <a:cubicBezTo>
                  <a:pt x="6567" y="1649"/>
                  <a:pt x="6568" y="1654"/>
                  <a:pt x="6568" y="1660"/>
                </a:cubicBezTo>
                <a:cubicBezTo>
                  <a:pt x="6558" y="1662"/>
                  <a:pt x="6548" y="1662"/>
                  <a:pt x="6537" y="1662"/>
                </a:cubicBezTo>
                <a:lnTo>
                  <a:pt x="6536" y="1643"/>
                </a:lnTo>
                <a:close/>
                <a:moveTo>
                  <a:pt x="20897" y="1643"/>
                </a:moveTo>
                <a:lnTo>
                  <a:pt x="20898" y="1660"/>
                </a:lnTo>
                <a:cubicBezTo>
                  <a:pt x="20888" y="1662"/>
                  <a:pt x="20879" y="1662"/>
                  <a:pt x="20869" y="1662"/>
                </a:cubicBezTo>
                <a:cubicBezTo>
                  <a:pt x="20867" y="1656"/>
                  <a:pt x="20867" y="1649"/>
                  <a:pt x="20866" y="1643"/>
                </a:cubicBezTo>
                <a:close/>
                <a:moveTo>
                  <a:pt x="21340" y="1615"/>
                </a:moveTo>
                <a:cubicBezTo>
                  <a:pt x="21342" y="1621"/>
                  <a:pt x="21347" y="1626"/>
                  <a:pt x="21351" y="1632"/>
                </a:cubicBezTo>
                <a:cubicBezTo>
                  <a:pt x="21344" y="1646"/>
                  <a:pt x="21337" y="1659"/>
                  <a:pt x="21329" y="1672"/>
                </a:cubicBezTo>
                <a:cubicBezTo>
                  <a:pt x="21326" y="1668"/>
                  <a:pt x="21325" y="1665"/>
                  <a:pt x="21322" y="1660"/>
                </a:cubicBezTo>
                <a:lnTo>
                  <a:pt x="21322" y="1660"/>
                </a:lnTo>
                <a:cubicBezTo>
                  <a:pt x="21325" y="1663"/>
                  <a:pt x="21328" y="1668"/>
                  <a:pt x="21329" y="1671"/>
                </a:cubicBezTo>
                <a:cubicBezTo>
                  <a:pt x="21328" y="1646"/>
                  <a:pt x="21334" y="1629"/>
                  <a:pt x="21340" y="1615"/>
                </a:cubicBezTo>
                <a:close/>
                <a:moveTo>
                  <a:pt x="14790" y="1476"/>
                </a:moveTo>
                <a:cubicBezTo>
                  <a:pt x="14819" y="1569"/>
                  <a:pt x="14825" y="1610"/>
                  <a:pt x="14840" y="1634"/>
                </a:cubicBezTo>
                <a:cubicBezTo>
                  <a:pt x="14853" y="1654"/>
                  <a:pt x="14875" y="1656"/>
                  <a:pt x="14928" y="1685"/>
                </a:cubicBezTo>
                <a:cubicBezTo>
                  <a:pt x="14865" y="1687"/>
                  <a:pt x="14834" y="1688"/>
                  <a:pt x="14807" y="1688"/>
                </a:cubicBezTo>
                <a:cubicBezTo>
                  <a:pt x="14803" y="1631"/>
                  <a:pt x="14800" y="1588"/>
                  <a:pt x="14790" y="1476"/>
                </a:cubicBezTo>
                <a:close/>
                <a:moveTo>
                  <a:pt x="20611" y="1632"/>
                </a:moveTo>
                <a:cubicBezTo>
                  <a:pt x="20613" y="1651"/>
                  <a:pt x="20614" y="1669"/>
                  <a:pt x="20616" y="1688"/>
                </a:cubicBezTo>
                <a:cubicBezTo>
                  <a:pt x="20613" y="1688"/>
                  <a:pt x="20610" y="1690"/>
                  <a:pt x="20605" y="1690"/>
                </a:cubicBezTo>
                <a:cubicBezTo>
                  <a:pt x="20604" y="1671"/>
                  <a:pt x="20602" y="1651"/>
                  <a:pt x="20601" y="1632"/>
                </a:cubicBezTo>
                <a:close/>
                <a:moveTo>
                  <a:pt x="6008" y="1641"/>
                </a:moveTo>
                <a:cubicBezTo>
                  <a:pt x="6009" y="1660"/>
                  <a:pt x="6011" y="1678"/>
                  <a:pt x="6012" y="1697"/>
                </a:cubicBezTo>
                <a:lnTo>
                  <a:pt x="6002" y="1697"/>
                </a:lnTo>
                <a:cubicBezTo>
                  <a:pt x="6000" y="1679"/>
                  <a:pt x="5999" y="1660"/>
                  <a:pt x="5998" y="1641"/>
                </a:cubicBezTo>
                <a:close/>
                <a:moveTo>
                  <a:pt x="21832" y="1650"/>
                </a:moveTo>
                <a:cubicBezTo>
                  <a:pt x="21834" y="1669"/>
                  <a:pt x="21835" y="1688"/>
                  <a:pt x="21837" y="1707"/>
                </a:cubicBezTo>
                <a:lnTo>
                  <a:pt x="21828" y="1707"/>
                </a:lnTo>
                <a:cubicBezTo>
                  <a:pt x="21825" y="1688"/>
                  <a:pt x="21824" y="1669"/>
                  <a:pt x="21822" y="1650"/>
                </a:cubicBezTo>
                <a:close/>
                <a:moveTo>
                  <a:pt x="21322" y="1660"/>
                </a:moveTo>
                <a:cubicBezTo>
                  <a:pt x="21323" y="1687"/>
                  <a:pt x="21319" y="1703"/>
                  <a:pt x="21313" y="1718"/>
                </a:cubicBezTo>
                <a:lnTo>
                  <a:pt x="21312" y="1718"/>
                </a:lnTo>
                <a:cubicBezTo>
                  <a:pt x="21309" y="1712"/>
                  <a:pt x="21304" y="1706"/>
                  <a:pt x="21301" y="1700"/>
                </a:cubicBezTo>
                <a:cubicBezTo>
                  <a:pt x="21309" y="1687"/>
                  <a:pt x="21316" y="1674"/>
                  <a:pt x="21322" y="1660"/>
                </a:cubicBezTo>
                <a:close/>
                <a:moveTo>
                  <a:pt x="21017" y="1629"/>
                </a:moveTo>
                <a:lnTo>
                  <a:pt x="21017" y="1629"/>
                </a:lnTo>
                <a:cubicBezTo>
                  <a:pt x="21053" y="1644"/>
                  <a:pt x="21068" y="1679"/>
                  <a:pt x="21086" y="1722"/>
                </a:cubicBezTo>
                <a:cubicBezTo>
                  <a:pt x="21067" y="1725"/>
                  <a:pt x="21051" y="1728"/>
                  <a:pt x="21029" y="1731"/>
                </a:cubicBezTo>
                <a:cubicBezTo>
                  <a:pt x="21025" y="1691"/>
                  <a:pt x="21021" y="1659"/>
                  <a:pt x="21017" y="1629"/>
                </a:cubicBezTo>
                <a:close/>
                <a:moveTo>
                  <a:pt x="7548" y="1719"/>
                </a:moveTo>
                <a:cubicBezTo>
                  <a:pt x="7550" y="1729"/>
                  <a:pt x="7550" y="1738"/>
                  <a:pt x="7551" y="1747"/>
                </a:cubicBezTo>
                <a:cubicBezTo>
                  <a:pt x="7531" y="1749"/>
                  <a:pt x="7510" y="1749"/>
                  <a:pt x="7491" y="1750"/>
                </a:cubicBezTo>
                <a:cubicBezTo>
                  <a:pt x="7489" y="1740"/>
                  <a:pt x="7488" y="1731"/>
                  <a:pt x="7488" y="1722"/>
                </a:cubicBezTo>
                <a:cubicBezTo>
                  <a:pt x="7508" y="1721"/>
                  <a:pt x="7528" y="1721"/>
                  <a:pt x="7548" y="1719"/>
                </a:cubicBezTo>
                <a:close/>
                <a:moveTo>
                  <a:pt x="7063" y="1740"/>
                </a:moveTo>
                <a:cubicBezTo>
                  <a:pt x="7063" y="1746"/>
                  <a:pt x="7064" y="1752"/>
                  <a:pt x="7064" y="1759"/>
                </a:cubicBezTo>
                <a:lnTo>
                  <a:pt x="7033" y="1759"/>
                </a:lnTo>
                <a:cubicBezTo>
                  <a:pt x="7033" y="1753"/>
                  <a:pt x="7033" y="1747"/>
                  <a:pt x="7032" y="1740"/>
                </a:cubicBezTo>
                <a:close/>
                <a:moveTo>
                  <a:pt x="5556" y="1712"/>
                </a:moveTo>
                <a:cubicBezTo>
                  <a:pt x="5558" y="1731"/>
                  <a:pt x="5559" y="1750"/>
                  <a:pt x="5561" y="1768"/>
                </a:cubicBezTo>
                <a:cubicBezTo>
                  <a:pt x="5558" y="1768"/>
                  <a:pt x="5555" y="1769"/>
                  <a:pt x="5550" y="1769"/>
                </a:cubicBezTo>
                <a:cubicBezTo>
                  <a:pt x="5549" y="1750"/>
                  <a:pt x="5547" y="1731"/>
                  <a:pt x="5546" y="1712"/>
                </a:cubicBezTo>
                <a:close/>
                <a:moveTo>
                  <a:pt x="7979" y="1766"/>
                </a:moveTo>
                <a:cubicBezTo>
                  <a:pt x="7981" y="1774"/>
                  <a:pt x="7981" y="1779"/>
                  <a:pt x="7982" y="1785"/>
                </a:cubicBezTo>
                <a:cubicBezTo>
                  <a:pt x="7972" y="1785"/>
                  <a:pt x="7962" y="1787"/>
                  <a:pt x="7951" y="1787"/>
                </a:cubicBezTo>
                <a:cubicBezTo>
                  <a:pt x="7950" y="1781"/>
                  <a:pt x="7950" y="1774"/>
                  <a:pt x="7950" y="1768"/>
                </a:cubicBezTo>
                <a:cubicBezTo>
                  <a:pt x="7960" y="1768"/>
                  <a:pt x="7970" y="1766"/>
                  <a:pt x="7979" y="1766"/>
                </a:cubicBezTo>
                <a:close/>
                <a:moveTo>
                  <a:pt x="8943" y="1718"/>
                </a:moveTo>
                <a:cubicBezTo>
                  <a:pt x="8947" y="1756"/>
                  <a:pt x="8950" y="1793"/>
                  <a:pt x="8953" y="1831"/>
                </a:cubicBezTo>
                <a:lnTo>
                  <a:pt x="8939" y="1831"/>
                </a:lnTo>
                <a:cubicBezTo>
                  <a:pt x="8934" y="1794"/>
                  <a:pt x="8931" y="1756"/>
                  <a:pt x="8928" y="1719"/>
                </a:cubicBezTo>
                <a:cubicBezTo>
                  <a:pt x="8933" y="1718"/>
                  <a:pt x="8939" y="1718"/>
                  <a:pt x="8943" y="1718"/>
                </a:cubicBezTo>
                <a:close/>
                <a:moveTo>
                  <a:pt x="6704" y="1840"/>
                </a:moveTo>
                <a:cubicBezTo>
                  <a:pt x="6705" y="1843"/>
                  <a:pt x="6708" y="1846"/>
                  <a:pt x="6710" y="1850"/>
                </a:cubicBezTo>
                <a:cubicBezTo>
                  <a:pt x="6707" y="1847"/>
                  <a:pt x="6705" y="1845"/>
                  <a:pt x="6703" y="1841"/>
                </a:cubicBezTo>
                <a:lnTo>
                  <a:pt x="6703" y="1841"/>
                </a:lnTo>
                <a:cubicBezTo>
                  <a:pt x="6703" y="1841"/>
                  <a:pt x="6703" y="1840"/>
                  <a:pt x="6704" y="1840"/>
                </a:cubicBezTo>
                <a:close/>
                <a:moveTo>
                  <a:pt x="6720" y="1793"/>
                </a:moveTo>
                <a:cubicBezTo>
                  <a:pt x="6724" y="1799"/>
                  <a:pt x="6727" y="1804"/>
                  <a:pt x="6732" y="1810"/>
                </a:cubicBezTo>
                <a:lnTo>
                  <a:pt x="6710" y="1850"/>
                </a:lnTo>
                <a:cubicBezTo>
                  <a:pt x="6708" y="1824"/>
                  <a:pt x="6714" y="1809"/>
                  <a:pt x="6720" y="1793"/>
                </a:cubicBezTo>
                <a:close/>
                <a:moveTo>
                  <a:pt x="5790" y="1835"/>
                </a:moveTo>
                <a:lnTo>
                  <a:pt x="5792" y="1855"/>
                </a:lnTo>
                <a:cubicBezTo>
                  <a:pt x="5781" y="1856"/>
                  <a:pt x="5772" y="1856"/>
                  <a:pt x="5762" y="1856"/>
                </a:cubicBezTo>
                <a:cubicBezTo>
                  <a:pt x="5761" y="1850"/>
                  <a:pt x="5761" y="1844"/>
                  <a:pt x="5761" y="1837"/>
                </a:cubicBezTo>
                <a:cubicBezTo>
                  <a:pt x="5769" y="1837"/>
                  <a:pt x="5780" y="1837"/>
                  <a:pt x="5790" y="1835"/>
                </a:cubicBezTo>
                <a:close/>
                <a:moveTo>
                  <a:pt x="6264" y="1807"/>
                </a:moveTo>
                <a:cubicBezTo>
                  <a:pt x="6268" y="1813"/>
                  <a:pt x="6271" y="1819"/>
                  <a:pt x="6276" y="1825"/>
                </a:cubicBezTo>
                <a:cubicBezTo>
                  <a:pt x="6268" y="1838"/>
                  <a:pt x="6261" y="1852"/>
                  <a:pt x="6254" y="1865"/>
                </a:cubicBezTo>
                <a:cubicBezTo>
                  <a:pt x="6252" y="1864"/>
                  <a:pt x="6251" y="1862"/>
                  <a:pt x="6250" y="1861"/>
                </a:cubicBezTo>
                <a:lnTo>
                  <a:pt x="6250" y="1861"/>
                </a:lnTo>
                <a:cubicBezTo>
                  <a:pt x="6257" y="1825"/>
                  <a:pt x="6260" y="1817"/>
                  <a:pt x="6264" y="1807"/>
                </a:cubicBezTo>
                <a:close/>
                <a:moveTo>
                  <a:pt x="6818" y="1796"/>
                </a:moveTo>
                <a:cubicBezTo>
                  <a:pt x="6821" y="1804"/>
                  <a:pt x="6826" y="1813"/>
                  <a:pt x="6830" y="1822"/>
                </a:cubicBezTo>
                <a:cubicBezTo>
                  <a:pt x="6811" y="1840"/>
                  <a:pt x="6792" y="1859"/>
                  <a:pt x="6773" y="1878"/>
                </a:cubicBezTo>
                <a:cubicBezTo>
                  <a:pt x="6770" y="1856"/>
                  <a:pt x="6768" y="1831"/>
                  <a:pt x="6765" y="1797"/>
                </a:cubicBezTo>
                <a:cubicBezTo>
                  <a:pt x="6785" y="1796"/>
                  <a:pt x="6801" y="1796"/>
                  <a:pt x="6818" y="1796"/>
                </a:cubicBezTo>
                <a:close/>
                <a:moveTo>
                  <a:pt x="19361" y="1860"/>
                </a:moveTo>
                <a:cubicBezTo>
                  <a:pt x="19361" y="1866"/>
                  <a:pt x="19362" y="1872"/>
                  <a:pt x="19362" y="1880"/>
                </a:cubicBezTo>
                <a:lnTo>
                  <a:pt x="19331" y="1880"/>
                </a:lnTo>
                <a:lnTo>
                  <a:pt x="19330" y="1862"/>
                </a:lnTo>
                <a:cubicBezTo>
                  <a:pt x="19340" y="1860"/>
                  <a:pt x="19350" y="1860"/>
                  <a:pt x="19361" y="1860"/>
                </a:cubicBezTo>
                <a:close/>
                <a:moveTo>
                  <a:pt x="19471" y="1838"/>
                </a:moveTo>
                <a:cubicBezTo>
                  <a:pt x="19473" y="1857"/>
                  <a:pt x="19474" y="1875"/>
                  <a:pt x="19475" y="1894"/>
                </a:cubicBezTo>
                <a:lnTo>
                  <a:pt x="19465" y="1894"/>
                </a:lnTo>
                <a:cubicBezTo>
                  <a:pt x="19464" y="1875"/>
                  <a:pt x="19462" y="1857"/>
                  <a:pt x="19461" y="1838"/>
                </a:cubicBezTo>
                <a:close/>
                <a:moveTo>
                  <a:pt x="6702" y="1842"/>
                </a:moveTo>
                <a:cubicBezTo>
                  <a:pt x="6703" y="1866"/>
                  <a:pt x="6698" y="1882"/>
                  <a:pt x="6693" y="1897"/>
                </a:cubicBezTo>
                <a:cubicBezTo>
                  <a:pt x="6689" y="1891"/>
                  <a:pt x="6686" y="1885"/>
                  <a:pt x="6682" y="1880"/>
                </a:cubicBezTo>
                <a:cubicBezTo>
                  <a:pt x="6689" y="1867"/>
                  <a:pt x="6695" y="1855"/>
                  <a:pt x="6702" y="1842"/>
                </a:cubicBezTo>
                <a:close/>
                <a:moveTo>
                  <a:pt x="6236" y="1860"/>
                </a:moveTo>
                <a:cubicBezTo>
                  <a:pt x="6238" y="1866"/>
                  <a:pt x="6239" y="1872"/>
                  <a:pt x="6241" y="1878"/>
                </a:cubicBezTo>
                <a:lnTo>
                  <a:pt x="6241" y="1878"/>
                </a:lnTo>
                <a:cubicBezTo>
                  <a:pt x="6238" y="1893"/>
                  <a:pt x="6236" y="1898"/>
                  <a:pt x="6235" y="1898"/>
                </a:cubicBezTo>
                <a:cubicBezTo>
                  <a:pt x="6233" y="1898"/>
                  <a:pt x="6234" y="1879"/>
                  <a:pt x="6236" y="1860"/>
                </a:cubicBezTo>
                <a:close/>
                <a:moveTo>
                  <a:pt x="6543" y="1799"/>
                </a:moveTo>
                <a:cubicBezTo>
                  <a:pt x="6549" y="1827"/>
                  <a:pt x="6554" y="1853"/>
                  <a:pt x="6560" y="1881"/>
                </a:cubicBezTo>
                <a:cubicBezTo>
                  <a:pt x="6546" y="1898"/>
                  <a:pt x="6534" y="1909"/>
                  <a:pt x="6523" y="1909"/>
                </a:cubicBezTo>
                <a:cubicBezTo>
                  <a:pt x="6506" y="1909"/>
                  <a:pt x="6494" y="1879"/>
                  <a:pt x="6489" y="1800"/>
                </a:cubicBezTo>
                <a:cubicBezTo>
                  <a:pt x="6512" y="1800"/>
                  <a:pt x="6527" y="1800"/>
                  <a:pt x="6543" y="1799"/>
                </a:cubicBezTo>
                <a:close/>
                <a:moveTo>
                  <a:pt x="5491" y="1902"/>
                </a:moveTo>
                <a:cubicBezTo>
                  <a:pt x="5491" y="1909"/>
                  <a:pt x="5493" y="1915"/>
                  <a:pt x="5493" y="1921"/>
                </a:cubicBezTo>
                <a:cubicBezTo>
                  <a:pt x="5483" y="1921"/>
                  <a:pt x="5472" y="1922"/>
                  <a:pt x="5462" y="1922"/>
                </a:cubicBezTo>
                <a:cubicBezTo>
                  <a:pt x="5462" y="1915"/>
                  <a:pt x="5462" y="1909"/>
                  <a:pt x="5461" y="1903"/>
                </a:cubicBezTo>
                <a:cubicBezTo>
                  <a:pt x="5471" y="1903"/>
                  <a:pt x="5481" y="1903"/>
                  <a:pt x="5491" y="1902"/>
                </a:cubicBezTo>
                <a:close/>
                <a:moveTo>
                  <a:pt x="5035" y="1918"/>
                </a:moveTo>
                <a:cubicBezTo>
                  <a:pt x="5037" y="1924"/>
                  <a:pt x="5037" y="1930"/>
                  <a:pt x="5037" y="1935"/>
                </a:cubicBezTo>
                <a:cubicBezTo>
                  <a:pt x="5028" y="1935"/>
                  <a:pt x="5018" y="1937"/>
                  <a:pt x="5007" y="1937"/>
                </a:cubicBezTo>
                <a:cubicBezTo>
                  <a:pt x="5006" y="1931"/>
                  <a:pt x="5006" y="1924"/>
                  <a:pt x="5006" y="1918"/>
                </a:cubicBezTo>
                <a:close/>
                <a:moveTo>
                  <a:pt x="15999" y="1891"/>
                </a:moveTo>
                <a:cubicBezTo>
                  <a:pt x="16000" y="1909"/>
                  <a:pt x="16002" y="1928"/>
                  <a:pt x="16003" y="1947"/>
                </a:cubicBezTo>
                <a:lnTo>
                  <a:pt x="15995" y="1947"/>
                </a:lnTo>
                <a:cubicBezTo>
                  <a:pt x="15992" y="1928"/>
                  <a:pt x="15990" y="1910"/>
                  <a:pt x="15989" y="1891"/>
                </a:cubicBezTo>
                <a:close/>
                <a:moveTo>
                  <a:pt x="8637" y="1756"/>
                </a:moveTo>
                <a:cubicBezTo>
                  <a:pt x="8652" y="1840"/>
                  <a:pt x="8659" y="1890"/>
                  <a:pt x="8669" y="1946"/>
                </a:cubicBezTo>
                <a:cubicBezTo>
                  <a:pt x="8644" y="1949"/>
                  <a:pt x="8631" y="1950"/>
                  <a:pt x="8612" y="1953"/>
                </a:cubicBezTo>
                <a:cubicBezTo>
                  <a:pt x="8619" y="1896"/>
                  <a:pt x="8625" y="1846"/>
                  <a:pt x="8637" y="1756"/>
                </a:cubicBezTo>
                <a:close/>
                <a:moveTo>
                  <a:pt x="13664" y="1922"/>
                </a:moveTo>
                <a:cubicBezTo>
                  <a:pt x="13664" y="1932"/>
                  <a:pt x="13666" y="1941"/>
                  <a:pt x="13666" y="1950"/>
                </a:cubicBezTo>
                <a:cubicBezTo>
                  <a:pt x="13646" y="1952"/>
                  <a:pt x="13626" y="1952"/>
                  <a:pt x="13605" y="1953"/>
                </a:cubicBezTo>
                <a:cubicBezTo>
                  <a:pt x="13604" y="1943"/>
                  <a:pt x="13604" y="1934"/>
                  <a:pt x="13602" y="1924"/>
                </a:cubicBezTo>
                <a:cubicBezTo>
                  <a:pt x="13623" y="1924"/>
                  <a:pt x="13644" y="1924"/>
                  <a:pt x="13664" y="1922"/>
                </a:cubicBezTo>
                <a:close/>
                <a:moveTo>
                  <a:pt x="6329" y="1816"/>
                </a:moveTo>
                <a:lnTo>
                  <a:pt x="6329" y="1816"/>
                </a:lnTo>
                <a:cubicBezTo>
                  <a:pt x="6373" y="1884"/>
                  <a:pt x="6392" y="1912"/>
                  <a:pt x="6418" y="1953"/>
                </a:cubicBezTo>
                <a:cubicBezTo>
                  <a:pt x="6393" y="1962"/>
                  <a:pt x="6380" y="1968"/>
                  <a:pt x="6361" y="1975"/>
                </a:cubicBezTo>
                <a:cubicBezTo>
                  <a:pt x="6354" y="1941"/>
                  <a:pt x="6348" y="1910"/>
                  <a:pt x="6329" y="1816"/>
                </a:cubicBezTo>
                <a:close/>
                <a:moveTo>
                  <a:pt x="7800" y="1924"/>
                </a:moveTo>
                <a:cubicBezTo>
                  <a:pt x="7801" y="1943"/>
                  <a:pt x="7803" y="1960"/>
                  <a:pt x="7804" y="1980"/>
                </a:cubicBezTo>
                <a:lnTo>
                  <a:pt x="7795" y="1980"/>
                </a:lnTo>
                <a:cubicBezTo>
                  <a:pt x="7792" y="1962"/>
                  <a:pt x="7791" y="1943"/>
                  <a:pt x="7789" y="1924"/>
                </a:cubicBezTo>
                <a:close/>
                <a:moveTo>
                  <a:pt x="6245" y="1890"/>
                </a:moveTo>
                <a:lnTo>
                  <a:pt x="6245" y="1890"/>
                </a:lnTo>
                <a:cubicBezTo>
                  <a:pt x="6249" y="1906"/>
                  <a:pt x="6254" y="1922"/>
                  <a:pt x="6256" y="1938"/>
                </a:cubicBezTo>
                <a:cubicBezTo>
                  <a:pt x="6258" y="1947"/>
                  <a:pt x="6248" y="1959"/>
                  <a:pt x="6227" y="2000"/>
                </a:cubicBezTo>
                <a:cubicBezTo>
                  <a:pt x="6235" y="1952"/>
                  <a:pt x="6240" y="1917"/>
                  <a:pt x="6245" y="1890"/>
                </a:cubicBezTo>
                <a:close/>
                <a:moveTo>
                  <a:pt x="7107" y="1956"/>
                </a:moveTo>
                <a:cubicBezTo>
                  <a:pt x="7108" y="1965"/>
                  <a:pt x="7110" y="1974"/>
                  <a:pt x="7111" y="1983"/>
                </a:cubicBezTo>
                <a:cubicBezTo>
                  <a:pt x="7095" y="1990"/>
                  <a:pt x="7079" y="1997"/>
                  <a:pt x="7063" y="2006"/>
                </a:cubicBezTo>
                <a:cubicBezTo>
                  <a:pt x="7061" y="1990"/>
                  <a:pt x="7058" y="1974"/>
                  <a:pt x="7055" y="1958"/>
                </a:cubicBezTo>
                <a:cubicBezTo>
                  <a:pt x="7073" y="1956"/>
                  <a:pt x="7089" y="1956"/>
                  <a:pt x="7107" y="1956"/>
                </a:cubicBezTo>
                <a:close/>
                <a:moveTo>
                  <a:pt x="5653" y="2010"/>
                </a:moveTo>
                <a:cubicBezTo>
                  <a:pt x="5653" y="2016"/>
                  <a:pt x="5655" y="2022"/>
                  <a:pt x="5655" y="2030"/>
                </a:cubicBezTo>
                <a:lnTo>
                  <a:pt x="5624" y="2030"/>
                </a:lnTo>
                <a:cubicBezTo>
                  <a:pt x="5624" y="2024"/>
                  <a:pt x="5624" y="2018"/>
                  <a:pt x="5622" y="2010"/>
                </a:cubicBezTo>
                <a:close/>
                <a:moveTo>
                  <a:pt x="7504" y="1953"/>
                </a:moveTo>
                <a:lnTo>
                  <a:pt x="7504" y="1953"/>
                </a:lnTo>
                <a:cubicBezTo>
                  <a:pt x="7510" y="1993"/>
                  <a:pt x="7524" y="2042"/>
                  <a:pt x="7495" y="2042"/>
                </a:cubicBezTo>
                <a:cubicBezTo>
                  <a:pt x="7484" y="2042"/>
                  <a:pt x="7466" y="2035"/>
                  <a:pt x="7441" y="2018"/>
                </a:cubicBezTo>
                <a:cubicBezTo>
                  <a:pt x="7466" y="1991"/>
                  <a:pt x="7485" y="1972"/>
                  <a:pt x="7504" y="1953"/>
                </a:cubicBezTo>
                <a:close/>
                <a:moveTo>
                  <a:pt x="6888" y="1958"/>
                </a:moveTo>
                <a:cubicBezTo>
                  <a:pt x="6895" y="1990"/>
                  <a:pt x="6901" y="2021"/>
                  <a:pt x="6907" y="2052"/>
                </a:cubicBezTo>
                <a:cubicBezTo>
                  <a:pt x="6899" y="2053"/>
                  <a:pt x="6891" y="2055"/>
                  <a:pt x="6882" y="2056"/>
                </a:cubicBezTo>
                <a:cubicBezTo>
                  <a:pt x="6879" y="2025"/>
                  <a:pt x="6876" y="1993"/>
                  <a:pt x="6874" y="1962"/>
                </a:cubicBezTo>
                <a:lnTo>
                  <a:pt x="6873" y="1962"/>
                </a:lnTo>
                <a:cubicBezTo>
                  <a:pt x="6879" y="1960"/>
                  <a:pt x="6883" y="1959"/>
                  <a:pt x="6888" y="1958"/>
                </a:cubicBezTo>
                <a:close/>
                <a:moveTo>
                  <a:pt x="9031" y="2008"/>
                </a:moveTo>
                <a:cubicBezTo>
                  <a:pt x="9033" y="2016"/>
                  <a:pt x="9034" y="2025"/>
                  <a:pt x="9036" y="2034"/>
                </a:cubicBezTo>
                <a:cubicBezTo>
                  <a:pt x="9019" y="2043"/>
                  <a:pt x="9005" y="2050"/>
                  <a:pt x="8989" y="2059"/>
                </a:cubicBezTo>
                <a:cubicBezTo>
                  <a:pt x="8986" y="2041"/>
                  <a:pt x="8983" y="2027"/>
                  <a:pt x="8981" y="2009"/>
                </a:cubicBezTo>
                <a:cubicBezTo>
                  <a:pt x="8997" y="2009"/>
                  <a:pt x="9015" y="2009"/>
                  <a:pt x="9031" y="2008"/>
                </a:cubicBezTo>
                <a:close/>
                <a:moveTo>
                  <a:pt x="5680" y="1715"/>
                </a:moveTo>
                <a:cubicBezTo>
                  <a:pt x="5691" y="1766"/>
                  <a:pt x="5697" y="1822"/>
                  <a:pt x="5715" y="1866"/>
                </a:cubicBezTo>
                <a:cubicBezTo>
                  <a:pt x="5731" y="1912"/>
                  <a:pt x="5759" y="1946"/>
                  <a:pt x="5784" y="1990"/>
                </a:cubicBezTo>
                <a:cubicBezTo>
                  <a:pt x="5769" y="2019"/>
                  <a:pt x="5761" y="2035"/>
                  <a:pt x="5742" y="2074"/>
                </a:cubicBezTo>
                <a:cubicBezTo>
                  <a:pt x="5702" y="1947"/>
                  <a:pt x="5668" y="1835"/>
                  <a:pt x="5631" y="1715"/>
                </a:cubicBezTo>
                <a:close/>
                <a:moveTo>
                  <a:pt x="4628" y="1952"/>
                </a:moveTo>
                <a:lnTo>
                  <a:pt x="4628" y="1952"/>
                </a:lnTo>
                <a:cubicBezTo>
                  <a:pt x="4647" y="1994"/>
                  <a:pt x="4662" y="2028"/>
                  <a:pt x="4678" y="2069"/>
                </a:cubicBezTo>
                <a:cubicBezTo>
                  <a:pt x="4666" y="2074"/>
                  <a:pt x="4655" y="2079"/>
                  <a:pt x="4646" y="2079"/>
                </a:cubicBezTo>
                <a:cubicBezTo>
                  <a:pt x="4625" y="2079"/>
                  <a:pt x="4613" y="2055"/>
                  <a:pt x="4628" y="1952"/>
                </a:cubicBezTo>
                <a:close/>
                <a:moveTo>
                  <a:pt x="11590" y="2030"/>
                </a:moveTo>
                <a:cubicBezTo>
                  <a:pt x="11591" y="2049"/>
                  <a:pt x="11593" y="2068"/>
                  <a:pt x="11596" y="2087"/>
                </a:cubicBezTo>
                <a:lnTo>
                  <a:pt x="11585" y="2087"/>
                </a:lnTo>
                <a:cubicBezTo>
                  <a:pt x="11584" y="2068"/>
                  <a:pt x="11582" y="2049"/>
                  <a:pt x="11579" y="2031"/>
                </a:cubicBezTo>
                <a:cubicBezTo>
                  <a:pt x="11584" y="2031"/>
                  <a:pt x="11587" y="2030"/>
                  <a:pt x="11590" y="2030"/>
                </a:cubicBezTo>
                <a:close/>
                <a:moveTo>
                  <a:pt x="6162" y="2033"/>
                </a:moveTo>
                <a:cubicBezTo>
                  <a:pt x="6165" y="2050"/>
                  <a:pt x="6167" y="2069"/>
                  <a:pt x="6168" y="2088"/>
                </a:cubicBezTo>
                <a:lnTo>
                  <a:pt x="6158" y="2088"/>
                </a:lnTo>
                <a:cubicBezTo>
                  <a:pt x="6156" y="2069"/>
                  <a:pt x="6155" y="2052"/>
                  <a:pt x="6153" y="2033"/>
                </a:cubicBezTo>
                <a:close/>
                <a:moveTo>
                  <a:pt x="9517" y="2038"/>
                </a:moveTo>
                <a:cubicBezTo>
                  <a:pt x="9520" y="2058"/>
                  <a:pt x="9521" y="2077"/>
                  <a:pt x="9523" y="2096"/>
                </a:cubicBezTo>
                <a:lnTo>
                  <a:pt x="9512" y="2096"/>
                </a:lnTo>
                <a:lnTo>
                  <a:pt x="9508" y="2040"/>
                </a:lnTo>
                <a:cubicBezTo>
                  <a:pt x="9511" y="2040"/>
                  <a:pt x="9514" y="2040"/>
                  <a:pt x="9517" y="2038"/>
                </a:cubicBezTo>
                <a:close/>
                <a:moveTo>
                  <a:pt x="4959" y="2084"/>
                </a:moveTo>
                <a:cubicBezTo>
                  <a:pt x="4959" y="2094"/>
                  <a:pt x="4960" y="2103"/>
                  <a:pt x="4960" y="2112"/>
                </a:cubicBezTo>
                <a:cubicBezTo>
                  <a:pt x="4931" y="2113"/>
                  <a:pt x="4900" y="2115"/>
                  <a:pt x="4869" y="2115"/>
                </a:cubicBezTo>
                <a:cubicBezTo>
                  <a:pt x="4869" y="2106"/>
                  <a:pt x="4868" y="2096"/>
                  <a:pt x="4868" y="2087"/>
                </a:cubicBezTo>
                <a:cubicBezTo>
                  <a:pt x="4897" y="2086"/>
                  <a:pt x="4928" y="2086"/>
                  <a:pt x="4959" y="2084"/>
                </a:cubicBezTo>
                <a:close/>
                <a:moveTo>
                  <a:pt x="5034" y="2016"/>
                </a:moveTo>
                <a:cubicBezTo>
                  <a:pt x="5040" y="2047"/>
                  <a:pt x="5046" y="2080"/>
                  <a:pt x="5053" y="2111"/>
                </a:cubicBezTo>
                <a:cubicBezTo>
                  <a:pt x="5044" y="2112"/>
                  <a:pt x="5035" y="2113"/>
                  <a:pt x="5026" y="2115"/>
                </a:cubicBezTo>
                <a:cubicBezTo>
                  <a:pt x="5025" y="2083"/>
                  <a:pt x="5022" y="2052"/>
                  <a:pt x="5019" y="2021"/>
                </a:cubicBezTo>
                <a:cubicBezTo>
                  <a:pt x="5024" y="2019"/>
                  <a:pt x="5028" y="2018"/>
                  <a:pt x="5034" y="2016"/>
                </a:cubicBezTo>
                <a:close/>
                <a:moveTo>
                  <a:pt x="17660" y="2018"/>
                </a:moveTo>
                <a:cubicBezTo>
                  <a:pt x="17663" y="2049"/>
                  <a:pt x="17666" y="2081"/>
                  <a:pt x="17669" y="2112"/>
                </a:cubicBezTo>
                <a:cubicBezTo>
                  <a:pt x="17663" y="2113"/>
                  <a:pt x="17658" y="2115"/>
                  <a:pt x="17654" y="2116"/>
                </a:cubicBezTo>
                <a:cubicBezTo>
                  <a:pt x="17648" y="2086"/>
                  <a:pt x="17641" y="2053"/>
                  <a:pt x="17635" y="2022"/>
                </a:cubicBezTo>
                <a:cubicBezTo>
                  <a:pt x="17644" y="2021"/>
                  <a:pt x="17653" y="2019"/>
                  <a:pt x="17660" y="2018"/>
                </a:cubicBezTo>
                <a:close/>
                <a:moveTo>
                  <a:pt x="7019" y="2062"/>
                </a:moveTo>
                <a:cubicBezTo>
                  <a:pt x="7021" y="2080"/>
                  <a:pt x="7023" y="2099"/>
                  <a:pt x="7024" y="2118"/>
                </a:cubicBezTo>
                <a:lnTo>
                  <a:pt x="7014" y="2118"/>
                </a:lnTo>
                <a:cubicBezTo>
                  <a:pt x="7013" y="2099"/>
                  <a:pt x="7011" y="2081"/>
                  <a:pt x="7010" y="2062"/>
                </a:cubicBezTo>
                <a:close/>
                <a:moveTo>
                  <a:pt x="8641" y="2077"/>
                </a:moveTo>
                <a:cubicBezTo>
                  <a:pt x="8643" y="2086"/>
                  <a:pt x="8644" y="2094"/>
                  <a:pt x="8646" y="2105"/>
                </a:cubicBezTo>
                <a:cubicBezTo>
                  <a:pt x="8630" y="2112"/>
                  <a:pt x="8613" y="2119"/>
                  <a:pt x="8597" y="2127"/>
                </a:cubicBezTo>
                <a:cubicBezTo>
                  <a:pt x="8596" y="2111"/>
                  <a:pt x="8593" y="2094"/>
                  <a:pt x="8591" y="2078"/>
                </a:cubicBezTo>
                <a:cubicBezTo>
                  <a:pt x="8607" y="2078"/>
                  <a:pt x="8625" y="2077"/>
                  <a:pt x="8641" y="2077"/>
                </a:cubicBezTo>
                <a:close/>
                <a:moveTo>
                  <a:pt x="17174" y="2080"/>
                </a:moveTo>
                <a:cubicBezTo>
                  <a:pt x="17176" y="2099"/>
                  <a:pt x="17177" y="2118"/>
                  <a:pt x="17179" y="2137"/>
                </a:cubicBezTo>
                <a:lnTo>
                  <a:pt x="17169" y="2137"/>
                </a:lnTo>
                <a:cubicBezTo>
                  <a:pt x="17167" y="2118"/>
                  <a:pt x="17166" y="2100"/>
                  <a:pt x="17164" y="2081"/>
                </a:cubicBezTo>
                <a:cubicBezTo>
                  <a:pt x="17167" y="2081"/>
                  <a:pt x="17170" y="2080"/>
                  <a:pt x="17174" y="2080"/>
                </a:cubicBezTo>
                <a:close/>
                <a:moveTo>
                  <a:pt x="18134" y="2125"/>
                </a:moveTo>
                <a:cubicBezTo>
                  <a:pt x="18134" y="2131"/>
                  <a:pt x="18134" y="2138"/>
                  <a:pt x="18135" y="2144"/>
                </a:cubicBezTo>
                <a:lnTo>
                  <a:pt x="18104" y="2144"/>
                </a:lnTo>
                <a:cubicBezTo>
                  <a:pt x="18104" y="2138"/>
                  <a:pt x="18103" y="2133"/>
                  <a:pt x="18103" y="2127"/>
                </a:cubicBezTo>
                <a:cubicBezTo>
                  <a:pt x="18113" y="2127"/>
                  <a:pt x="18123" y="2125"/>
                  <a:pt x="18134" y="2125"/>
                </a:cubicBezTo>
                <a:close/>
                <a:moveTo>
                  <a:pt x="9290" y="2118"/>
                </a:moveTo>
                <a:cubicBezTo>
                  <a:pt x="9290" y="2127"/>
                  <a:pt x="9292" y="2136"/>
                  <a:pt x="9293" y="2146"/>
                </a:cubicBezTo>
                <a:cubicBezTo>
                  <a:pt x="9272" y="2146"/>
                  <a:pt x="9252" y="2147"/>
                  <a:pt x="9231" y="2147"/>
                </a:cubicBezTo>
                <a:cubicBezTo>
                  <a:pt x="9231" y="2138"/>
                  <a:pt x="9230" y="2128"/>
                  <a:pt x="9230" y="2119"/>
                </a:cubicBezTo>
                <a:cubicBezTo>
                  <a:pt x="9249" y="2118"/>
                  <a:pt x="9270" y="2118"/>
                  <a:pt x="9290" y="2118"/>
                </a:cubicBezTo>
                <a:close/>
                <a:moveTo>
                  <a:pt x="7814" y="2093"/>
                </a:moveTo>
                <a:cubicBezTo>
                  <a:pt x="7816" y="2112"/>
                  <a:pt x="7817" y="2131"/>
                  <a:pt x="7819" y="2149"/>
                </a:cubicBezTo>
                <a:cubicBezTo>
                  <a:pt x="7816" y="2149"/>
                  <a:pt x="7813" y="2149"/>
                  <a:pt x="7809" y="2150"/>
                </a:cubicBezTo>
                <a:cubicBezTo>
                  <a:pt x="7807" y="2131"/>
                  <a:pt x="7806" y="2112"/>
                  <a:pt x="7804" y="2093"/>
                </a:cubicBezTo>
                <a:close/>
                <a:moveTo>
                  <a:pt x="11291" y="2096"/>
                </a:moveTo>
                <a:cubicBezTo>
                  <a:pt x="11292" y="2115"/>
                  <a:pt x="11294" y="2134"/>
                  <a:pt x="11295" y="2153"/>
                </a:cubicBezTo>
                <a:lnTo>
                  <a:pt x="11285" y="2153"/>
                </a:lnTo>
                <a:cubicBezTo>
                  <a:pt x="11284" y="2134"/>
                  <a:pt x="11282" y="2115"/>
                  <a:pt x="11281" y="2096"/>
                </a:cubicBezTo>
                <a:close/>
                <a:moveTo>
                  <a:pt x="5496" y="2053"/>
                </a:moveTo>
                <a:cubicBezTo>
                  <a:pt x="5500" y="2091"/>
                  <a:pt x="5503" y="2128"/>
                  <a:pt x="5506" y="2166"/>
                </a:cubicBezTo>
                <a:lnTo>
                  <a:pt x="5491" y="2166"/>
                </a:lnTo>
                <a:cubicBezTo>
                  <a:pt x="5487" y="2130"/>
                  <a:pt x="5484" y="2091"/>
                  <a:pt x="5481" y="2053"/>
                </a:cubicBezTo>
                <a:close/>
                <a:moveTo>
                  <a:pt x="4478" y="2161"/>
                </a:moveTo>
                <a:cubicBezTo>
                  <a:pt x="4478" y="2166"/>
                  <a:pt x="4478" y="2174"/>
                  <a:pt x="4479" y="2180"/>
                </a:cubicBezTo>
                <a:lnTo>
                  <a:pt x="4448" y="2180"/>
                </a:lnTo>
                <a:cubicBezTo>
                  <a:pt x="4448" y="2174"/>
                  <a:pt x="4447" y="2168"/>
                  <a:pt x="4447" y="2162"/>
                </a:cubicBezTo>
                <a:cubicBezTo>
                  <a:pt x="4457" y="2161"/>
                  <a:pt x="4467" y="2161"/>
                  <a:pt x="4478" y="2161"/>
                </a:cubicBezTo>
                <a:close/>
                <a:moveTo>
                  <a:pt x="4587" y="2138"/>
                </a:moveTo>
                <a:cubicBezTo>
                  <a:pt x="4588" y="2158"/>
                  <a:pt x="4590" y="2175"/>
                  <a:pt x="4592" y="2194"/>
                </a:cubicBezTo>
                <a:lnTo>
                  <a:pt x="4582" y="2194"/>
                </a:lnTo>
                <a:cubicBezTo>
                  <a:pt x="4581" y="2177"/>
                  <a:pt x="4579" y="2158"/>
                  <a:pt x="4576" y="2138"/>
                </a:cubicBezTo>
                <a:close/>
                <a:moveTo>
                  <a:pt x="5363" y="2188"/>
                </a:moveTo>
                <a:cubicBezTo>
                  <a:pt x="5363" y="2196"/>
                  <a:pt x="5365" y="2202"/>
                  <a:pt x="5365" y="2208"/>
                </a:cubicBezTo>
                <a:cubicBezTo>
                  <a:pt x="5355" y="2208"/>
                  <a:pt x="5344" y="2209"/>
                  <a:pt x="5334" y="2209"/>
                </a:cubicBezTo>
                <a:lnTo>
                  <a:pt x="5333" y="2190"/>
                </a:lnTo>
                <a:cubicBezTo>
                  <a:pt x="5343" y="2190"/>
                  <a:pt x="5353" y="2190"/>
                  <a:pt x="5363" y="2188"/>
                </a:cubicBezTo>
                <a:close/>
                <a:moveTo>
                  <a:pt x="7667" y="2155"/>
                </a:moveTo>
                <a:cubicBezTo>
                  <a:pt x="7669" y="2172"/>
                  <a:pt x="7670" y="2191"/>
                  <a:pt x="7672" y="2211"/>
                </a:cubicBezTo>
                <a:lnTo>
                  <a:pt x="7661" y="2211"/>
                </a:lnTo>
                <a:cubicBezTo>
                  <a:pt x="7660" y="2191"/>
                  <a:pt x="7659" y="2174"/>
                  <a:pt x="7657" y="2155"/>
                </a:cubicBezTo>
                <a:close/>
                <a:moveTo>
                  <a:pt x="4866" y="2184"/>
                </a:moveTo>
                <a:cubicBezTo>
                  <a:pt x="4869" y="2200"/>
                  <a:pt x="4872" y="2216"/>
                  <a:pt x="4873" y="2233"/>
                </a:cubicBezTo>
                <a:cubicBezTo>
                  <a:pt x="4857" y="2233"/>
                  <a:pt x="4840" y="2234"/>
                  <a:pt x="4823" y="2234"/>
                </a:cubicBezTo>
                <a:cubicBezTo>
                  <a:pt x="4822" y="2225"/>
                  <a:pt x="4821" y="2216"/>
                  <a:pt x="4819" y="2208"/>
                </a:cubicBezTo>
                <a:cubicBezTo>
                  <a:pt x="4835" y="2199"/>
                  <a:pt x="4850" y="2191"/>
                  <a:pt x="4866" y="2184"/>
                </a:cubicBezTo>
                <a:close/>
                <a:moveTo>
                  <a:pt x="5903" y="2209"/>
                </a:moveTo>
                <a:cubicBezTo>
                  <a:pt x="5905" y="2228"/>
                  <a:pt x="5906" y="2247"/>
                  <a:pt x="5909" y="2266"/>
                </a:cubicBezTo>
                <a:lnTo>
                  <a:pt x="5899" y="2266"/>
                </a:lnTo>
                <a:cubicBezTo>
                  <a:pt x="5897" y="2247"/>
                  <a:pt x="5895" y="2230"/>
                  <a:pt x="5893" y="2211"/>
                </a:cubicBezTo>
                <a:cubicBezTo>
                  <a:pt x="5897" y="2211"/>
                  <a:pt x="5900" y="2211"/>
                  <a:pt x="5903" y="2209"/>
                </a:cubicBezTo>
                <a:close/>
                <a:moveTo>
                  <a:pt x="6486" y="2247"/>
                </a:moveTo>
                <a:cubicBezTo>
                  <a:pt x="6487" y="2266"/>
                  <a:pt x="6489" y="2286"/>
                  <a:pt x="6492" y="2305"/>
                </a:cubicBezTo>
                <a:lnTo>
                  <a:pt x="6482" y="2305"/>
                </a:lnTo>
                <a:cubicBezTo>
                  <a:pt x="6480" y="2286"/>
                  <a:pt x="6479" y="2267"/>
                  <a:pt x="6476" y="2249"/>
                </a:cubicBezTo>
                <a:lnTo>
                  <a:pt x="6476" y="2249"/>
                </a:lnTo>
                <a:cubicBezTo>
                  <a:pt x="6480" y="2249"/>
                  <a:pt x="6483" y="2247"/>
                  <a:pt x="6486" y="2247"/>
                </a:cubicBezTo>
                <a:close/>
                <a:moveTo>
                  <a:pt x="7920" y="2259"/>
                </a:moveTo>
                <a:cubicBezTo>
                  <a:pt x="7922" y="2278"/>
                  <a:pt x="7923" y="2297"/>
                  <a:pt x="7925" y="2315"/>
                </a:cubicBezTo>
                <a:cubicBezTo>
                  <a:pt x="7922" y="2315"/>
                  <a:pt x="7919" y="2315"/>
                  <a:pt x="7915" y="2316"/>
                </a:cubicBezTo>
                <a:cubicBezTo>
                  <a:pt x="7913" y="2297"/>
                  <a:pt x="7912" y="2278"/>
                  <a:pt x="7910" y="2259"/>
                </a:cubicBezTo>
                <a:close/>
                <a:moveTo>
                  <a:pt x="9324" y="2271"/>
                </a:moveTo>
                <a:cubicBezTo>
                  <a:pt x="9325" y="2290"/>
                  <a:pt x="9327" y="2309"/>
                  <a:pt x="9328" y="2328"/>
                </a:cubicBezTo>
                <a:lnTo>
                  <a:pt x="9318" y="2328"/>
                </a:lnTo>
                <a:cubicBezTo>
                  <a:pt x="9317" y="2309"/>
                  <a:pt x="9315" y="2290"/>
                  <a:pt x="9314" y="2271"/>
                </a:cubicBezTo>
                <a:close/>
                <a:moveTo>
                  <a:pt x="5040" y="2314"/>
                </a:moveTo>
                <a:lnTo>
                  <a:pt x="5041" y="2331"/>
                </a:lnTo>
                <a:cubicBezTo>
                  <a:pt x="5031" y="2331"/>
                  <a:pt x="5021" y="2333"/>
                  <a:pt x="5010" y="2333"/>
                </a:cubicBezTo>
                <a:cubicBezTo>
                  <a:pt x="5010" y="2327"/>
                  <a:pt x="5009" y="2319"/>
                  <a:pt x="5009" y="2314"/>
                </a:cubicBezTo>
                <a:close/>
                <a:moveTo>
                  <a:pt x="5550" y="2287"/>
                </a:moveTo>
                <a:cubicBezTo>
                  <a:pt x="5552" y="2297"/>
                  <a:pt x="5553" y="2306"/>
                  <a:pt x="5555" y="2315"/>
                </a:cubicBezTo>
                <a:cubicBezTo>
                  <a:pt x="5537" y="2322"/>
                  <a:pt x="5521" y="2330"/>
                  <a:pt x="5505" y="2337"/>
                </a:cubicBezTo>
                <a:cubicBezTo>
                  <a:pt x="5503" y="2321"/>
                  <a:pt x="5502" y="2305"/>
                  <a:pt x="5499" y="2290"/>
                </a:cubicBezTo>
                <a:cubicBezTo>
                  <a:pt x="5516" y="2289"/>
                  <a:pt x="5533" y="2289"/>
                  <a:pt x="5550" y="2287"/>
                </a:cubicBezTo>
                <a:close/>
                <a:moveTo>
                  <a:pt x="3594" y="2283"/>
                </a:moveTo>
                <a:cubicBezTo>
                  <a:pt x="3595" y="2302"/>
                  <a:pt x="3596" y="2321"/>
                  <a:pt x="3598" y="2339"/>
                </a:cubicBezTo>
                <a:cubicBezTo>
                  <a:pt x="3595" y="2339"/>
                  <a:pt x="3592" y="2340"/>
                  <a:pt x="3588" y="2340"/>
                </a:cubicBezTo>
                <a:cubicBezTo>
                  <a:pt x="3586" y="2321"/>
                  <a:pt x="3585" y="2302"/>
                  <a:pt x="3583" y="2283"/>
                </a:cubicBezTo>
                <a:close/>
                <a:moveTo>
                  <a:pt x="8863" y="2213"/>
                </a:moveTo>
                <a:cubicBezTo>
                  <a:pt x="8833" y="2286"/>
                  <a:pt x="8821" y="2315"/>
                  <a:pt x="8802" y="2359"/>
                </a:cubicBezTo>
                <a:cubicBezTo>
                  <a:pt x="8793" y="2313"/>
                  <a:pt x="8787" y="2288"/>
                  <a:pt x="8781" y="2250"/>
                </a:cubicBezTo>
                <a:lnTo>
                  <a:pt x="8781" y="2250"/>
                </a:lnTo>
                <a:cubicBezTo>
                  <a:pt x="8799" y="2241"/>
                  <a:pt x="8815" y="2235"/>
                  <a:pt x="8863" y="2213"/>
                </a:cubicBezTo>
                <a:close/>
                <a:moveTo>
                  <a:pt x="4054" y="2325"/>
                </a:moveTo>
                <a:cubicBezTo>
                  <a:pt x="4055" y="2343"/>
                  <a:pt x="4057" y="2362"/>
                  <a:pt x="4058" y="2381"/>
                </a:cubicBezTo>
                <a:lnTo>
                  <a:pt x="4050" y="2381"/>
                </a:lnTo>
                <a:cubicBezTo>
                  <a:pt x="4047" y="2362"/>
                  <a:pt x="4045" y="2344"/>
                  <a:pt x="4044" y="2325"/>
                </a:cubicBezTo>
                <a:close/>
                <a:moveTo>
                  <a:pt x="3214" y="2369"/>
                </a:moveTo>
                <a:lnTo>
                  <a:pt x="3214" y="2371"/>
                </a:lnTo>
                <a:cubicBezTo>
                  <a:pt x="3215" y="2377"/>
                  <a:pt x="3215" y="2383"/>
                  <a:pt x="3217" y="2389"/>
                </a:cubicBezTo>
                <a:cubicBezTo>
                  <a:pt x="3207" y="2389"/>
                  <a:pt x="3196" y="2390"/>
                  <a:pt x="3186" y="2390"/>
                </a:cubicBezTo>
                <a:lnTo>
                  <a:pt x="3185" y="2371"/>
                </a:lnTo>
                <a:cubicBezTo>
                  <a:pt x="3195" y="2371"/>
                  <a:pt x="3205" y="2371"/>
                  <a:pt x="3214" y="2369"/>
                </a:cubicBezTo>
                <a:close/>
                <a:moveTo>
                  <a:pt x="13613" y="2381"/>
                </a:moveTo>
                <a:lnTo>
                  <a:pt x="13614" y="2400"/>
                </a:lnTo>
                <a:lnTo>
                  <a:pt x="13583" y="2400"/>
                </a:lnTo>
                <a:lnTo>
                  <a:pt x="13582" y="2383"/>
                </a:lnTo>
                <a:cubicBezTo>
                  <a:pt x="13592" y="2383"/>
                  <a:pt x="13602" y="2381"/>
                  <a:pt x="13613" y="2381"/>
                </a:cubicBezTo>
                <a:close/>
                <a:moveTo>
                  <a:pt x="6124" y="2377"/>
                </a:moveTo>
                <a:cubicBezTo>
                  <a:pt x="6133" y="2393"/>
                  <a:pt x="6142" y="2408"/>
                  <a:pt x="6149" y="2422"/>
                </a:cubicBezTo>
                <a:cubicBezTo>
                  <a:pt x="6136" y="2421"/>
                  <a:pt x="6126" y="2409"/>
                  <a:pt x="6117" y="2396"/>
                </a:cubicBezTo>
                <a:cubicBezTo>
                  <a:pt x="6120" y="2390"/>
                  <a:pt x="6121" y="2384"/>
                  <a:pt x="6124" y="2377"/>
                </a:cubicBezTo>
                <a:close/>
                <a:moveTo>
                  <a:pt x="6149" y="2422"/>
                </a:moveTo>
                <a:lnTo>
                  <a:pt x="6145" y="2433"/>
                </a:lnTo>
                <a:lnTo>
                  <a:pt x="6145" y="2433"/>
                </a:lnTo>
                <a:cubicBezTo>
                  <a:pt x="6145" y="2433"/>
                  <a:pt x="6145" y="2433"/>
                  <a:pt x="6145" y="2433"/>
                </a:cubicBezTo>
                <a:cubicBezTo>
                  <a:pt x="6146" y="2430"/>
                  <a:pt x="6148" y="2425"/>
                  <a:pt x="6149" y="2422"/>
                </a:cubicBezTo>
                <a:close/>
                <a:moveTo>
                  <a:pt x="5918" y="2378"/>
                </a:moveTo>
                <a:cubicBezTo>
                  <a:pt x="5920" y="2397"/>
                  <a:pt x="5921" y="2417"/>
                  <a:pt x="5922" y="2436"/>
                </a:cubicBezTo>
                <a:lnTo>
                  <a:pt x="5912" y="2436"/>
                </a:lnTo>
                <a:cubicBezTo>
                  <a:pt x="5911" y="2417"/>
                  <a:pt x="5909" y="2397"/>
                  <a:pt x="5908" y="2380"/>
                </a:cubicBezTo>
                <a:cubicBezTo>
                  <a:pt x="5911" y="2380"/>
                  <a:pt x="5915" y="2378"/>
                  <a:pt x="5918" y="2378"/>
                </a:cubicBezTo>
                <a:close/>
                <a:moveTo>
                  <a:pt x="10981" y="2389"/>
                </a:moveTo>
                <a:cubicBezTo>
                  <a:pt x="10982" y="2408"/>
                  <a:pt x="10984" y="2427"/>
                  <a:pt x="10985" y="2444"/>
                </a:cubicBezTo>
                <a:cubicBezTo>
                  <a:pt x="10982" y="2446"/>
                  <a:pt x="10979" y="2446"/>
                  <a:pt x="10975" y="2446"/>
                </a:cubicBezTo>
                <a:cubicBezTo>
                  <a:pt x="10973" y="2427"/>
                  <a:pt x="10972" y="2408"/>
                  <a:pt x="10970" y="2389"/>
                </a:cubicBezTo>
                <a:close/>
                <a:moveTo>
                  <a:pt x="9624" y="2450"/>
                </a:moveTo>
                <a:cubicBezTo>
                  <a:pt x="9624" y="2456"/>
                  <a:pt x="9626" y="2464"/>
                  <a:pt x="9626" y="2469"/>
                </a:cubicBezTo>
                <a:lnTo>
                  <a:pt x="9595" y="2469"/>
                </a:lnTo>
                <a:cubicBezTo>
                  <a:pt x="9595" y="2464"/>
                  <a:pt x="9593" y="2458"/>
                  <a:pt x="9593" y="2452"/>
                </a:cubicBezTo>
                <a:cubicBezTo>
                  <a:pt x="9603" y="2450"/>
                  <a:pt x="9614" y="2450"/>
                  <a:pt x="9624" y="2450"/>
                </a:cubicBezTo>
                <a:close/>
                <a:moveTo>
                  <a:pt x="6145" y="2434"/>
                </a:moveTo>
                <a:cubicBezTo>
                  <a:pt x="6158" y="2436"/>
                  <a:pt x="6168" y="2448"/>
                  <a:pt x="6177" y="2461"/>
                </a:cubicBezTo>
                <a:cubicBezTo>
                  <a:pt x="6174" y="2467"/>
                  <a:pt x="6171" y="2472"/>
                  <a:pt x="6170" y="2478"/>
                </a:cubicBezTo>
                <a:cubicBezTo>
                  <a:pt x="6161" y="2464"/>
                  <a:pt x="6153" y="2450"/>
                  <a:pt x="6145" y="2434"/>
                </a:cubicBezTo>
                <a:close/>
                <a:moveTo>
                  <a:pt x="4276" y="2384"/>
                </a:moveTo>
                <a:cubicBezTo>
                  <a:pt x="4279" y="2415"/>
                  <a:pt x="4282" y="2446"/>
                  <a:pt x="4285" y="2477"/>
                </a:cubicBezTo>
                <a:cubicBezTo>
                  <a:pt x="4281" y="2478"/>
                  <a:pt x="4276" y="2480"/>
                  <a:pt x="4270" y="2481"/>
                </a:cubicBezTo>
                <a:cubicBezTo>
                  <a:pt x="4264" y="2452"/>
                  <a:pt x="4257" y="2421"/>
                  <a:pt x="4251" y="2390"/>
                </a:cubicBezTo>
                <a:cubicBezTo>
                  <a:pt x="4260" y="2387"/>
                  <a:pt x="4269" y="2386"/>
                  <a:pt x="4276" y="2384"/>
                </a:cubicBezTo>
                <a:close/>
                <a:moveTo>
                  <a:pt x="3467" y="2471"/>
                </a:moveTo>
                <a:cubicBezTo>
                  <a:pt x="3468" y="2480"/>
                  <a:pt x="3468" y="2490"/>
                  <a:pt x="3470" y="2499"/>
                </a:cubicBezTo>
                <a:cubicBezTo>
                  <a:pt x="3449" y="2500"/>
                  <a:pt x="3429" y="2500"/>
                  <a:pt x="3408" y="2502"/>
                </a:cubicBezTo>
                <a:lnTo>
                  <a:pt x="3408" y="2500"/>
                </a:lnTo>
                <a:cubicBezTo>
                  <a:pt x="3408" y="2492"/>
                  <a:pt x="3407" y="2483"/>
                  <a:pt x="3407" y="2472"/>
                </a:cubicBezTo>
                <a:cubicBezTo>
                  <a:pt x="3426" y="2472"/>
                  <a:pt x="3446" y="2471"/>
                  <a:pt x="3467" y="2471"/>
                </a:cubicBezTo>
                <a:close/>
                <a:moveTo>
                  <a:pt x="3817" y="2389"/>
                </a:moveTo>
                <a:cubicBezTo>
                  <a:pt x="3820" y="2427"/>
                  <a:pt x="3825" y="2464"/>
                  <a:pt x="3827" y="2502"/>
                </a:cubicBezTo>
                <a:lnTo>
                  <a:pt x="3813" y="2502"/>
                </a:lnTo>
                <a:cubicBezTo>
                  <a:pt x="3808" y="2465"/>
                  <a:pt x="3805" y="2427"/>
                  <a:pt x="3802" y="2389"/>
                </a:cubicBezTo>
                <a:close/>
                <a:moveTo>
                  <a:pt x="5024" y="2483"/>
                </a:moveTo>
                <a:cubicBezTo>
                  <a:pt x="5024" y="2490"/>
                  <a:pt x="5024" y="2496"/>
                  <a:pt x="5025" y="2502"/>
                </a:cubicBezTo>
                <a:cubicBezTo>
                  <a:pt x="5015" y="2502"/>
                  <a:pt x="5004" y="2502"/>
                  <a:pt x="4994" y="2503"/>
                </a:cubicBezTo>
                <a:cubicBezTo>
                  <a:pt x="4994" y="2496"/>
                  <a:pt x="4993" y="2490"/>
                  <a:pt x="4993" y="2484"/>
                </a:cubicBezTo>
                <a:cubicBezTo>
                  <a:pt x="5003" y="2483"/>
                  <a:pt x="5013" y="2483"/>
                  <a:pt x="5024" y="2483"/>
                </a:cubicBezTo>
                <a:close/>
                <a:moveTo>
                  <a:pt x="8943" y="2453"/>
                </a:moveTo>
                <a:cubicBezTo>
                  <a:pt x="8944" y="2472"/>
                  <a:pt x="8946" y="2490"/>
                  <a:pt x="8947" y="2509"/>
                </a:cubicBezTo>
                <a:lnTo>
                  <a:pt x="8939" y="2509"/>
                </a:lnTo>
                <a:cubicBezTo>
                  <a:pt x="8936" y="2490"/>
                  <a:pt x="8934" y="2472"/>
                  <a:pt x="8933" y="2453"/>
                </a:cubicBezTo>
                <a:close/>
                <a:moveTo>
                  <a:pt x="5715" y="2499"/>
                </a:moveTo>
                <a:cubicBezTo>
                  <a:pt x="5717" y="2518"/>
                  <a:pt x="5718" y="2536"/>
                  <a:pt x="5719" y="2555"/>
                </a:cubicBezTo>
                <a:lnTo>
                  <a:pt x="5709" y="2555"/>
                </a:lnTo>
                <a:cubicBezTo>
                  <a:pt x="5708" y="2537"/>
                  <a:pt x="5706" y="2518"/>
                  <a:pt x="5705" y="2499"/>
                </a:cubicBezTo>
                <a:close/>
                <a:moveTo>
                  <a:pt x="9069" y="2505"/>
                </a:moveTo>
                <a:cubicBezTo>
                  <a:pt x="9071" y="2524"/>
                  <a:pt x="9072" y="2543"/>
                  <a:pt x="9074" y="2562"/>
                </a:cubicBezTo>
                <a:lnTo>
                  <a:pt x="9064" y="2562"/>
                </a:lnTo>
                <a:cubicBezTo>
                  <a:pt x="9062" y="2543"/>
                  <a:pt x="9061" y="2525"/>
                  <a:pt x="9059" y="2506"/>
                </a:cubicBezTo>
                <a:cubicBezTo>
                  <a:pt x="9062" y="2506"/>
                  <a:pt x="9066" y="2506"/>
                  <a:pt x="9069" y="2505"/>
                </a:cubicBezTo>
                <a:close/>
                <a:moveTo>
                  <a:pt x="8474" y="2543"/>
                </a:moveTo>
                <a:lnTo>
                  <a:pt x="8475" y="2562"/>
                </a:lnTo>
                <a:lnTo>
                  <a:pt x="8444" y="2562"/>
                </a:lnTo>
                <a:lnTo>
                  <a:pt x="8444" y="2564"/>
                </a:lnTo>
                <a:cubicBezTo>
                  <a:pt x="8444" y="2556"/>
                  <a:pt x="8443" y="2550"/>
                  <a:pt x="8443" y="2545"/>
                </a:cubicBezTo>
                <a:cubicBezTo>
                  <a:pt x="8453" y="2545"/>
                  <a:pt x="8463" y="2543"/>
                  <a:pt x="8474" y="2543"/>
                </a:cubicBezTo>
                <a:close/>
                <a:moveTo>
                  <a:pt x="10413" y="2520"/>
                </a:moveTo>
                <a:cubicBezTo>
                  <a:pt x="10414" y="2538"/>
                  <a:pt x="10416" y="2557"/>
                  <a:pt x="10417" y="2575"/>
                </a:cubicBezTo>
                <a:lnTo>
                  <a:pt x="10417" y="2575"/>
                </a:lnTo>
                <a:cubicBezTo>
                  <a:pt x="10414" y="2575"/>
                  <a:pt x="10410" y="2577"/>
                  <a:pt x="10407" y="2577"/>
                </a:cubicBezTo>
                <a:cubicBezTo>
                  <a:pt x="10405" y="2558"/>
                  <a:pt x="10404" y="2539"/>
                  <a:pt x="10402" y="2520"/>
                </a:cubicBezTo>
                <a:close/>
                <a:moveTo>
                  <a:pt x="6782" y="2465"/>
                </a:moveTo>
                <a:cubicBezTo>
                  <a:pt x="6785" y="2502"/>
                  <a:pt x="6789" y="2540"/>
                  <a:pt x="6792" y="2578"/>
                </a:cubicBezTo>
                <a:lnTo>
                  <a:pt x="6776" y="2578"/>
                </a:lnTo>
                <a:cubicBezTo>
                  <a:pt x="6773" y="2540"/>
                  <a:pt x="6770" y="2503"/>
                  <a:pt x="6767" y="2465"/>
                </a:cubicBezTo>
                <a:close/>
                <a:moveTo>
                  <a:pt x="5658" y="2500"/>
                </a:moveTo>
                <a:cubicBezTo>
                  <a:pt x="5661" y="2539"/>
                  <a:pt x="5664" y="2575"/>
                  <a:pt x="5666" y="2614"/>
                </a:cubicBezTo>
                <a:lnTo>
                  <a:pt x="5652" y="2614"/>
                </a:lnTo>
                <a:cubicBezTo>
                  <a:pt x="5649" y="2577"/>
                  <a:pt x="5644" y="2539"/>
                  <a:pt x="5641" y="2502"/>
                </a:cubicBezTo>
                <a:cubicBezTo>
                  <a:pt x="5647" y="2502"/>
                  <a:pt x="5652" y="2500"/>
                  <a:pt x="5658" y="2500"/>
                </a:cubicBezTo>
                <a:close/>
                <a:moveTo>
                  <a:pt x="8223" y="2589"/>
                </a:moveTo>
                <a:cubicBezTo>
                  <a:pt x="8225" y="2608"/>
                  <a:pt x="8226" y="2627"/>
                  <a:pt x="8228" y="2645"/>
                </a:cubicBezTo>
                <a:cubicBezTo>
                  <a:pt x="8225" y="2645"/>
                  <a:pt x="8222" y="2646"/>
                  <a:pt x="8218" y="2646"/>
                </a:cubicBezTo>
                <a:cubicBezTo>
                  <a:pt x="8216" y="2627"/>
                  <a:pt x="8215" y="2608"/>
                  <a:pt x="8213" y="2589"/>
                </a:cubicBezTo>
                <a:close/>
                <a:moveTo>
                  <a:pt x="5755" y="2611"/>
                </a:moveTo>
                <a:cubicBezTo>
                  <a:pt x="5756" y="2628"/>
                  <a:pt x="5758" y="2648"/>
                  <a:pt x="5759" y="2667"/>
                </a:cubicBezTo>
                <a:lnTo>
                  <a:pt x="5750" y="2667"/>
                </a:lnTo>
                <a:cubicBezTo>
                  <a:pt x="5747" y="2648"/>
                  <a:pt x="5746" y="2630"/>
                  <a:pt x="5744" y="2611"/>
                </a:cubicBezTo>
                <a:close/>
                <a:moveTo>
                  <a:pt x="8605" y="2652"/>
                </a:moveTo>
                <a:cubicBezTo>
                  <a:pt x="8605" y="2658"/>
                  <a:pt x="8606" y="2665"/>
                  <a:pt x="8606" y="2671"/>
                </a:cubicBezTo>
                <a:cubicBezTo>
                  <a:pt x="8596" y="2671"/>
                  <a:pt x="8585" y="2673"/>
                  <a:pt x="8577" y="2673"/>
                </a:cubicBezTo>
                <a:lnTo>
                  <a:pt x="8574" y="2653"/>
                </a:lnTo>
                <a:cubicBezTo>
                  <a:pt x="8584" y="2653"/>
                  <a:pt x="8594" y="2652"/>
                  <a:pt x="8605" y="2652"/>
                </a:cubicBezTo>
                <a:close/>
                <a:moveTo>
                  <a:pt x="8026" y="2671"/>
                </a:moveTo>
                <a:cubicBezTo>
                  <a:pt x="8028" y="2677"/>
                  <a:pt x="8028" y="2683"/>
                  <a:pt x="8028" y="2689"/>
                </a:cubicBezTo>
                <a:cubicBezTo>
                  <a:pt x="8018" y="2690"/>
                  <a:pt x="8009" y="2690"/>
                  <a:pt x="7998" y="2690"/>
                </a:cubicBezTo>
                <a:cubicBezTo>
                  <a:pt x="7997" y="2684"/>
                  <a:pt x="7997" y="2677"/>
                  <a:pt x="7997" y="2671"/>
                </a:cubicBezTo>
                <a:close/>
                <a:moveTo>
                  <a:pt x="11632" y="2543"/>
                </a:moveTo>
                <a:cubicBezTo>
                  <a:pt x="11635" y="2549"/>
                  <a:pt x="11640" y="2555"/>
                  <a:pt x="11643" y="2561"/>
                </a:cubicBezTo>
                <a:cubicBezTo>
                  <a:pt x="11635" y="2574"/>
                  <a:pt x="11628" y="2587"/>
                  <a:pt x="11622" y="2600"/>
                </a:cubicBezTo>
                <a:cubicBezTo>
                  <a:pt x="11619" y="2597"/>
                  <a:pt x="11616" y="2593"/>
                  <a:pt x="11615" y="2590"/>
                </a:cubicBezTo>
                <a:lnTo>
                  <a:pt x="11615" y="2590"/>
                </a:lnTo>
                <a:cubicBezTo>
                  <a:pt x="11621" y="2623"/>
                  <a:pt x="11624" y="2649"/>
                  <a:pt x="11625" y="2675"/>
                </a:cubicBezTo>
                <a:cubicBezTo>
                  <a:pt x="11625" y="2683"/>
                  <a:pt x="11621" y="2689"/>
                  <a:pt x="11618" y="2699"/>
                </a:cubicBezTo>
                <a:cubicBezTo>
                  <a:pt x="11590" y="2677"/>
                  <a:pt x="11560" y="2653"/>
                  <a:pt x="11515" y="2617"/>
                </a:cubicBezTo>
                <a:cubicBezTo>
                  <a:pt x="11559" y="2605"/>
                  <a:pt x="11588" y="2597"/>
                  <a:pt x="11618" y="2589"/>
                </a:cubicBezTo>
                <a:cubicBezTo>
                  <a:pt x="11621" y="2574"/>
                  <a:pt x="11626" y="2559"/>
                  <a:pt x="11632" y="2543"/>
                </a:cubicBezTo>
                <a:close/>
                <a:moveTo>
                  <a:pt x="7692" y="2681"/>
                </a:moveTo>
                <a:cubicBezTo>
                  <a:pt x="7692" y="2687"/>
                  <a:pt x="7694" y="2693"/>
                  <a:pt x="7694" y="2700"/>
                </a:cubicBezTo>
                <a:lnTo>
                  <a:pt x="7663" y="2700"/>
                </a:lnTo>
                <a:cubicBezTo>
                  <a:pt x="7663" y="2695"/>
                  <a:pt x="7663" y="2689"/>
                  <a:pt x="7661" y="2681"/>
                </a:cubicBezTo>
                <a:close/>
                <a:moveTo>
                  <a:pt x="8288" y="2643"/>
                </a:moveTo>
                <a:cubicBezTo>
                  <a:pt x="8291" y="2662"/>
                  <a:pt x="8293" y="2681"/>
                  <a:pt x="8294" y="2700"/>
                </a:cubicBezTo>
                <a:lnTo>
                  <a:pt x="8284" y="2700"/>
                </a:lnTo>
                <a:cubicBezTo>
                  <a:pt x="8282" y="2681"/>
                  <a:pt x="8281" y="2662"/>
                  <a:pt x="8279" y="2643"/>
                </a:cubicBezTo>
                <a:close/>
                <a:moveTo>
                  <a:pt x="3882" y="2689"/>
                </a:moveTo>
                <a:lnTo>
                  <a:pt x="3883" y="2708"/>
                </a:lnTo>
                <a:lnTo>
                  <a:pt x="3854" y="2708"/>
                </a:lnTo>
                <a:cubicBezTo>
                  <a:pt x="3852" y="2702"/>
                  <a:pt x="3852" y="2696"/>
                  <a:pt x="3852" y="2689"/>
                </a:cubicBezTo>
                <a:close/>
                <a:moveTo>
                  <a:pt x="4960" y="2565"/>
                </a:moveTo>
                <a:cubicBezTo>
                  <a:pt x="4971" y="2612"/>
                  <a:pt x="4975" y="2637"/>
                  <a:pt x="4981" y="2674"/>
                </a:cubicBezTo>
                <a:cubicBezTo>
                  <a:pt x="4963" y="2681"/>
                  <a:pt x="4947" y="2689"/>
                  <a:pt x="4898" y="2711"/>
                </a:cubicBezTo>
                <a:cubicBezTo>
                  <a:pt x="4929" y="2639"/>
                  <a:pt x="4941" y="2609"/>
                  <a:pt x="4960" y="2565"/>
                </a:cubicBezTo>
                <a:close/>
                <a:moveTo>
                  <a:pt x="7842" y="2630"/>
                </a:moveTo>
                <a:lnTo>
                  <a:pt x="7842" y="2630"/>
                </a:lnTo>
                <a:cubicBezTo>
                  <a:pt x="7860" y="2649"/>
                  <a:pt x="7881" y="2671"/>
                  <a:pt x="7909" y="2700"/>
                </a:cubicBezTo>
                <a:cubicBezTo>
                  <a:pt x="7890" y="2708"/>
                  <a:pt x="7876" y="2712"/>
                  <a:pt x="7851" y="2723"/>
                </a:cubicBezTo>
                <a:cubicBezTo>
                  <a:pt x="7847" y="2670"/>
                  <a:pt x="7844" y="2646"/>
                  <a:pt x="7842" y="2630"/>
                </a:cubicBezTo>
                <a:close/>
                <a:moveTo>
                  <a:pt x="3748" y="2674"/>
                </a:moveTo>
                <a:cubicBezTo>
                  <a:pt x="3751" y="2693"/>
                  <a:pt x="3752" y="2711"/>
                  <a:pt x="3754" y="2730"/>
                </a:cubicBezTo>
                <a:lnTo>
                  <a:pt x="3744" y="2730"/>
                </a:lnTo>
                <a:cubicBezTo>
                  <a:pt x="3742" y="2712"/>
                  <a:pt x="3741" y="2693"/>
                  <a:pt x="3739" y="2674"/>
                </a:cubicBezTo>
                <a:close/>
                <a:moveTo>
                  <a:pt x="5277" y="2680"/>
                </a:moveTo>
                <a:cubicBezTo>
                  <a:pt x="5278" y="2696"/>
                  <a:pt x="5280" y="2712"/>
                  <a:pt x="5281" y="2728"/>
                </a:cubicBezTo>
                <a:cubicBezTo>
                  <a:pt x="5265" y="2730"/>
                  <a:pt x="5247" y="2730"/>
                  <a:pt x="5231" y="2730"/>
                </a:cubicBezTo>
                <a:cubicBezTo>
                  <a:pt x="5230" y="2721"/>
                  <a:pt x="5228" y="2712"/>
                  <a:pt x="5227" y="2703"/>
                </a:cubicBezTo>
                <a:cubicBezTo>
                  <a:pt x="5243" y="2695"/>
                  <a:pt x="5260" y="2687"/>
                  <a:pt x="5277" y="2680"/>
                </a:cubicBezTo>
                <a:close/>
                <a:moveTo>
                  <a:pt x="12266" y="2702"/>
                </a:moveTo>
                <a:cubicBezTo>
                  <a:pt x="12268" y="2711"/>
                  <a:pt x="12268" y="2721"/>
                  <a:pt x="12269" y="2730"/>
                </a:cubicBezTo>
                <a:cubicBezTo>
                  <a:pt x="12249" y="2730"/>
                  <a:pt x="12228" y="2731"/>
                  <a:pt x="12209" y="2731"/>
                </a:cubicBezTo>
                <a:cubicBezTo>
                  <a:pt x="12208" y="2723"/>
                  <a:pt x="12208" y="2714"/>
                  <a:pt x="12206" y="2703"/>
                </a:cubicBezTo>
                <a:cubicBezTo>
                  <a:pt x="12227" y="2703"/>
                  <a:pt x="12247" y="2702"/>
                  <a:pt x="12266" y="2702"/>
                </a:cubicBezTo>
                <a:close/>
                <a:moveTo>
                  <a:pt x="12105" y="2693"/>
                </a:moveTo>
                <a:cubicBezTo>
                  <a:pt x="12106" y="2712"/>
                  <a:pt x="12108" y="2730"/>
                  <a:pt x="12109" y="2749"/>
                </a:cubicBezTo>
                <a:lnTo>
                  <a:pt x="12099" y="2749"/>
                </a:lnTo>
                <a:cubicBezTo>
                  <a:pt x="12097" y="2730"/>
                  <a:pt x="12096" y="2712"/>
                  <a:pt x="12094" y="2693"/>
                </a:cubicBezTo>
                <a:close/>
                <a:moveTo>
                  <a:pt x="11678" y="2706"/>
                </a:moveTo>
                <a:cubicBezTo>
                  <a:pt x="11681" y="2725"/>
                  <a:pt x="11682" y="2743"/>
                  <a:pt x="11684" y="2762"/>
                </a:cubicBezTo>
                <a:lnTo>
                  <a:pt x="11674" y="2762"/>
                </a:lnTo>
                <a:cubicBezTo>
                  <a:pt x="11672" y="2745"/>
                  <a:pt x="11671" y="2725"/>
                  <a:pt x="11669" y="2706"/>
                </a:cubicBezTo>
                <a:close/>
                <a:moveTo>
                  <a:pt x="3430" y="2759"/>
                </a:moveTo>
                <a:cubicBezTo>
                  <a:pt x="3432" y="2765"/>
                  <a:pt x="3432" y="2773"/>
                  <a:pt x="3432" y="2778"/>
                </a:cubicBezTo>
                <a:lnTo>
                  <a:pt x="3402" y="2778"/>
                </a:lnTo>
                <a:lnTo>
                  <a:pt x="3401" y="2761"/>
                </a:lnTo>
                <a:cubicBezTo>
                  <a:pt x="3411" y="2759"/>
                  <a:pt x="3420" y="2759"/>
                  <a:pt x="3430" y="2759"/>
                </a:cubicBezTo>
                <a:close/>
                <a:moveTo>
                  <a:pt x="3026" y="2750"/>
                </a:moveTo>
                <a:cubicBezTo>
                  <a:pt x="3029" y="2767"/>
                  <a:pt x="3030" y="2783"/>
                  <a:pt x="3033" y="2801"/>
                </a:cubicBezTo>
                <a:cubicBezTo>
                  <a:pt x="3006" y="2801"/>
                  <a:pt x="2979" y="2802"/>
                  <a:pt x="2952" y="2802"/>
                </a:cubicBezTo>
                <a:cubicBezTo>
                  <a:pt x="2951" y="2793"/>
                  <a:pt x="2949" y="2784"/>
                  <a:pt x="2948" y="2774"/>
                </a:cubicBezTo>
                <a:cubicBezTo>
                  <a:pt x="2974" y="2765"/>
                  <a:pt x="3001" y="2758"/>
                  <a:pt x="3026" y="2750"/>
                </a:cubicBezTo>
                <a:close/>
                <a:moveTo>
                  <a:pt x="8279" y="2771"/>
                </a:moveTo>
                <a:cubicBezTo>
                  <a:pt x="8279" y="2780"/>
                  <a:pt x="8281" y="2790"/>
                  <a:pt x="8282" y="2799"/>
                </a:cubicBezTo>
                <a:cubicBezTo>
                  <a:pt x="8262" y="2801"/>
                  <a:pt x="8241" y="2801"/>
                  <a:pt x="8221" y="2802"/>
                </a:cubicBezTo>
                <a:cubicBezTo>
                  <a:pt x="8221" y="2792"/>
                  <a:pt x="8219" y="2783"/>
                  <a:pt x="8219" y="2773"/>
                </a:cubicBezTo>
                <a:cubicBezTo>
                  <a:pt x="8238" y="2773"/>
                  <a:pt x="8259" y="2773"/>
                  <a:pt x="8279" y="2771"/>
                </a:cubicBezTo>
                <a:close/>
                <a:moveTo>
                  <a:pt x="6621" y="2706"/>
                </a:moveTo>
                <a:cubicBezTo>
                  <a:pt x="6624" y="2737"/>
                  <a:pt x="6627" y="2768"/>
                  <a:pt x="6630" y="2801"/>
                </a:cubicBezTo>
                <a:cubicBezTo>
                  <a:pt x="6624" y="2802"/>
                  <a:pt x="6620" y="2803"/>
                  <a:pt x="6615" y="2803"/>
                </a:cubicBezTo>
                <a:cubicBezTo>
                  <a:pt x="6608" y="2773"/>
                  <a:pt x="6602" y="2742"/>
                  <a:pt x="6596" y="2711"/>
                </a:cubicBezTo>
                <a:cubicBezTo>
                  <a:pt x="6605" y="2709"/>
                  <a:pt x="6612" y="2708"/>
                  <a:pt x="6621" y="2706"/>
                </a:cubicBezTo>
                <a:close/>
                <a:moveTo>
                  <a:pt x="1307" y="2699"/>
                </a:moveTo>
                <a:cubicBezTo>
                  <a:pt x="1298" y="2730"/>
                  <a:pt x="1290" y="2764"/>
                  <a:pt x="1278" y="2809"/>
                </a:cubicBezTo>
                <a:cubicBezTo>
                  <a:pt x="1270" y="2774"/>
                  <a:pt x="1266" y="2750"/>
                  <a:pt x="1257" y="2700"/>
                </a:cubicBezTo>
                <a:cubicBezTo>
                  <a:pt x="1285" y="2700"/>
                  <a:pt x="1298" y="2699"/>
                  <a:pt x="1307" y="2699"/>
                </a:cubicBezTo>
                <a:close/>
                <a:moveTo>
                  <a:pt x="9096" y="2787"/>
                </a:moveTo>
                <a:cubicBezTo>
                  <a:pt x="9097" y="2803"/>
                  <a:pt x="9100" y="2818"/>
                  <a:pt x="9102" y="2834"/>
                </a:cubicBezTo>
                <a:cubicBezTo>
                  <a:pt x="9086" y="2836"/>
                  <a:pt x="9068" y="2836"/>
                  <a:pt x="9052" y="2836"/>
                </a:cubicBezTo>
                <a:cubicBezTo>
                  <a:pt x="9050" y="2827"/>
                  <a:pt x="9049" y="2818"/>
                  <a:pt x="9047" y="2809"/>
                </a:cubicBezTo>
                <a:lnTo>
                  <a:pt x="9096" y="2787"/>
                </a:lnTo>
                <a:close/>
                <a:moveTo>
                  <a:pt x="1885" y="2671"/>
                </a:moveTo>
                <a:cubicBezTo>
                  <a:pt x="1890" y="2734"/>
                  <a:pt x="1894" y="2781"/>
                  <a:pt x="1900" y="2846"/>
                </a:cubicBezTo>
                <a:cubicBezTo>
                  <a:pt x="1869" y="2830"/>
                  <a:pt x="1834" y="2803"/>
                  <a:pt x="1799" y="2795"/>
                </a:cubicBezTo>
                <a:cubicBezTo>
                  <a:pt x="1765" y="2786"/>
                  <a:pt x="1731" y="2795"/>
                  <a:pt x="1694" y="2750"/>
                </a:cubicBezTo>
                <a:cubicBezTo>
                  <a:pt x="1731" y="2746"/>
                  <a:pt x="1769" y="2748"/>
                  <a:pt x="1804" y="2733"/>
                </a:cubicBezTo>
                <a:cubicBezTo>
                  <a:pt x="1832" y="2721"/>
                  <a:pt x="1859" y="2692"/>
                  <a:pt x="1885" y="2671"/>
                </a:cubicBezTo>
                <a:close/>
                <a:moveTo>
                  <a:pt x="8986" y="2846"/>
                </a:moveTo>
                <a:cubicBezTo>
                  <a:pt x="8986" y="2846"/>
                  <a:pt x="8986" y="2847"/>
                  <a:pt x="8986" y="2847"/>
                </a:cubicBezTo>
                <a:lnTo>
                  <a:pt x="8986" y="2847"/>
                </a:lnTo>
                <a:cubicBezTo>
                  <a:pt x="8986" y="2847"/>
                  <a:pt x="8986" y="2846"/>
                  <a:pt x="8986" y="2846"/>
                </a:cubicBezTo>
                <a:close/>
                <a:moveTo>
                  <a:pt x="2618" y="2698"/>
                </a:moveTo>
                <a:cubicBezTo>
                  <a:pt x="2649" y="2759"/>
                  <a:pt x="2665" y="2795"/>
                  <a:pt x="2698" y="2859"/>
                </a:cubicBezTo>
                <a:cubicBezTo>
                  <a:pt x="2640" y="2870"/>
                  <a:pt x="2602" y="2876"/>
                  <a:pt x="2567" y="2883"/>
                </a:cubicBezTo>
                <a:cubicBezTo>
                  <a:pt x="2520" y="2728"/>
                  <a:pt x="2618" y="2787"/>
                  <a:pt x="2618" y="2698"/>
                </a:cubicBezTo>
                <a:close/>
                <a:moveTo>
                  <a:pt x="2386" y="2714"/>
                </a:moveTo>
                <a:cubicBezTo>
                  <a:pt x="2393" y="2759"/>
                  <a:pt x="2397" y="2795"/>
                  <a:pt x="2400" y="2817"/>
                </a:cubicBezTo>
                <a:cubicBezTo>
                  <a:pt x="2412" y="2837"/>
                  <a:pt x="2421" y="2849"/>
                  <a:pt x="2431" y="2862"/>
                </a:cubicBezTo>
                <a:cubicBezTo>
                  <a:pt x="2428" y="2868"/>
                  <a:pt x="2425" y="2874"/>
                  <a:pt x="2422" y="2880"/>
                </a:cubicBezTo>
                <a:cubicBezTo>
                  <a:pt x="2415" y="2865"/>
                  <a:pt x="2406" y="2851"/>
                  <a:pt x="2397" y="2834"/>
                </a:cubicBezTo>
                <a:cubicBezTo>
                  <a:pt x="2399" y="2831"/>
                  <a:pt x="2400" y="2827"/>
                  <a:pt x="2403" y="2824"/>
                </a:cubicBezTo>
                <a:lnTo>
                  <a:pt x="2403" y="2824"/>
                </a:lnTo>
                <a:cubicBezTo>
                  <a:pt x="2384" y="2843"/>
                  <a:pt x="2371" y="2864"/>
                  <a:pt x="2356" y="2889"/>
                </a:cubicBezTo>
                <a:cubicBezTo>
                  <a:pt x="2346" y="2853"/>
                  <a:pt x="2339" y="2821"/>
                  <a:pt x="2328" y="2790"/>
                </a:cubicBezTo>
                <a:cubicBezTo>
                  <a:pt x="2322" y="2774"/>
                  <a:pt x="2312" y="2764"/>
                  <a:pt x="2293" y="2734"/>
                </a:cubicBezTo>
                <a:cubicBezTo>
                  <a:pt x="2327" y="2727"/>
                  <a:pt x="2353" y="2721"/>
                  <a:pt x="2386" y="2714"/>
                </a:cubicBezTo>
                <a:close/>
                <a:moveTo>
                  <a:pt x="7513" y="2837"/>
                </a:moveTo>
                <a:cubicBezTo>
                  <a:pt x="7514" y="2856"/>
                  <a:pt x="7516" y="2876"/>
                  <a:pt x="7517" y="2895"/>
                </a:cubicBezTo>
                <a:lnTo>
                  <a:pt x="7507" y="2895"/>
                </a:lnTo>
                <a:cubicBezTo>
                  <a:pt x="7506" y="2876"/>
                  <a:pt x="7504" y="2856"/>
                  <a:pt x="7503" y="2837"/>
                </a:cubicBezTo>
                <a:close/>
                <a:moveTo>
                  <a:pt x="5531" y="2843"/>
                </a:moveTo>
                <a:cubicBezTo>
                  <a:pt x="5533" y="2862"/>
                  <a:pt x="5534" y="2881"/>
                  <a:pt x="5536" y="2901"/>
                </a:cubicBezTo>
                <a:lnTo>
                  <a:pt x="5525" y="2901"/>
                </a:lnTo>
                <a:cubicBezTo>
                  <a:pt x="5524" y="2881"/>
                  <a:pt x="5522" y="2862"/>
                  <a:pt x="5521" y="2845"/>
                </a:cubicBezTo>
                <a:cubicBezTo>
                  <a:pt x="5524" y="2845"/>
                  <a:pt x="5528" y="2843"/>
                  <a:pt x="5531" y="2843"/>
                </a:cubicBezTo>
                <a:close/>
                <a:moveTo>
                  <a:pt x="1022" y="2873"/>
                </a:moveTo>
                <a:cubicBezTo>
                  <a:pt x="1023" y="2892"/>
                  <a:pt x="1025" y="2911"/>
                  <a:pt x="1026" y="2929"/>
                </a:cubicBezTo>
                <a:lnTo>
                  <a:pt x="1026" y="2930"/>
                </a:lnTo>
                <a:lnTo>
                  <a:pt x="1016" y="2930"/>
                </a:lnTo>
                <a:cubicBezTo>
                  <a:pt x="1014" y="2911"/>
                  <a:pt x="1013" y="2892"/>
                  <a:pt x="1012" y="2873"/>
                </a:cubicBezTo>
                <a:close/>
                <a:moveTo>
                  <a:pt x="2486" y="2883"/>
                </a:moveTo>
                <a:cubicBezTo>
                  <a:pt x="2487" y="2902"/>
                  <a:pt x="2489" y="2921"/>
                  <a:pt x="2492" y="2940"/>
                </a:cubicBezTo>
                <a:lnTo>
                  <a:pt x="2481" y="2940"/>
                </a:lnTo>
                <a:cubicBezTo>
                  <a:pt x="2480" y="2921"/>
                  <a:pt x="2477" y="2902"/>
                  <a:pt x="2475" y="2883"/>
                </a:cubicBezTo>
                <a:close/>
                <a:moveTo>
                  <a:pt x="2243" y="2890"/>
                </a:moveTo>
                <a:cubicBezTo>
                  <a:pt x="2244" y="2909"/>
                  <a:pt x="2246" y="2929"/>
                  <a:pt x="2247" y="2948"/>
                </a:cubicBezTo>
                <a:lnTo>
                  <a:pt x="2237" y="2948"/>
                </a:lnTo>
                <a:cubicBezTo>
                  <a:pt x="2236" y="2929"/>
                  <a:pt x="2234" y="2911"/>
                  <a:pt x="2233" y="2892"/>
                </a:cubicBezTo>
                <a:cubicBezTo>
                  <a:pt x="2234" y="2891"/>
                  <a:pt x="2236" y="2891"/>
                  <a:pt x="2238" y="2891"/>
                </a:cubicBezTo>
                <a:cubicBezTo>
                  <a:pt x="2240" y="2891"/>
                  <a:pt x="2241" y="2891"/>
                  <a:pt x="2243" y="2890"/>
                </a:cubicBezTo>
                <a:close/>
                <a:moveTo>
                  <a:pt x="3798" y="2899"/>
                </a:moveTo>
                <a:cubicBezTo>
                  <a:pt x="3799" y="2917"/>
                  <a:pt x="3801" y="2936"/>
                  <a:pt x="3804" y="2955"/>
                </a:cubicBezTo>
                <a:lnTo>
                  <a:pt x="3794" y="2955"/>
                </a:lnTo>
                <a:cubicBezTo>
                  <a:pt x="3792" y="2936"/>
                  <a:pt x="3789" y="2918"/>
                  <a:pt x="3788" y="2899"/>
                </a:cubicBezTo>
                <a:close/>
                <a:moveTo>
                  <a:pt x="3735" y="2845"/>
                </a:moveTo>
                <a:cubicBezTo>
                  <a:pt x="3738" y="2881"/>
                  <a:pt x="3742" y="2920"/>
                  <a:pt x="3745" y="2956"/>
                </a:cubicBezTo>
                <a:cubicBezTo>
                  <a:pt x="3739" y="2958"/>
                  <a:pt x="3735" y="2958"/>
                  <a:pt x="3729" y="2958"/>
                </a:cubicBezTo>
                <a:cubicBezTo>
                  <a:pt x="3726" y="2920"/>
                  <a:pt x="3723" y="2883"/>
                  <a:pt x="3720" y="2845"/>
                </a:cubicBezTo>
                <a:close/>
                <a:moveTo>
                  <a:pt x="1787" y="2905"/>
                </a:moveTo>
                <a:cubicBezTo>
                  <a:pt x="1788" y="2924"/>
                  <a:pt x="1790" y="2943"/>
                  <a:pt x="1791" y="2961"/>
                </a:cubicBezTo>
                <a:cubicBezTo>
                  <a:pt x="1788" y="2962"/>
                  <a:pt x="1785" y="2962"/>
                  <a:pt x="1781" y="2962"/>
                </a:cubicBezTo>
                <a:cubicBezTo>
                  <a:pt x="1779" y="2943"/>
                  <a:pt x="1778" y="2924"/>
                  <a:pt x="1777" y="2905"/>
                </a:cubicBezTo>
                <a:close/>
                <a:moveTo>
                  <a:pt x="795" y="2955"/>
                </a:moveTo>
                <a:lnTo>
                  <a:pt x="797" y="2974"/>
                </a:lnTo>
                <a:cubicBezTo>
                  <a:pt x="786" y="2974"/>
                  <a:pt x="776" y="2976"/>
                  <a:pt x="766" y="2976"/>
                </a:cubicBezTo>
                <a:cubicBezTo>
                  <a:pt x="766" y="2968"/>
                  <a:pt x="766" y="2962"/>
                  <a:pt x="764" y="2956"/>
                </a:cubicBezTo>
                <a:cubicBezTo>
                  <a:pt x="775" y="2956"/>
                  <a:pt x="785" y="2955"/>
                  <a:pt x="795" y="2955"/>
                </a:cubicBezTo>
                <a:close/>
                <a:moveTo>
                  <a:pt x="5491" y="2977"/>
                </a:moveTo>
                <a:cubicBezTo>
                  <a:pt x="5493" y="2983"/>
                  <a:pt x="5493" y="2989"/>
                  <a:pt x="5493" y="2996"/>
                </a:cubicBezTo>
                <a:lnTo>
                  <a:pt x="5463" y="2996"/>
                </a:lnTo>
                <a:cubicBezTo>
                  <a:pt x="5462" y="2990"/>
                  <a:pt x="5462" y="2984"/>
                  <a:pt x="5462" y="2979"/>
                </a:cubicBezTo>
                <a:cubicBezTo>
                  <a:pt x="5471" y="2977"/>
                  <a:pt x="5481" y="2977"/>
                  <a:pt x="5491" y="2977"/>
                </a:cubicBezTo>
                <a:close/>
                <a:moveTo>
                  <a:pt x="4207" y="2770"/>
                </a:moveTo>
                <a:lnTo>
                  <a:pt x="4207" y="2770"/>
                </a:lnTo>
                <a:cubicBezTo>
                  <a:pt x="4226" y="2798"/>
                  <a:pt x="4242" y="2823"/>
                  <a:pt x="4263" y="2856"/>
                </a:cubicBezTo>
                <a:cubicBezTo>
                  <a:pt x="4264" y="2899"/>
                  <a:pt x="4267" y="2948"/>
                  <a:pt x="4269" y="2998"/>
                </a:cubicBezTo>
                <a:cubicBezTo>
                  <a:pt x="4259" y="2914"/>
                  <a:pt x="4173" y="2876"/>
                  <a:pt x="4207" y="2770"/>
                </a:cubicBezTo>
                <a:close/>
                <a:moveTo>
                  <a:pt x="2344" y="2954"/>
                </a:moveTo>
                <a:cubicBezTo>
                  <a:pt x="2346" y="2962"/>
                  <a:pt x="2347" y="2973"/>
                  <a:pt x="2349" y="2981"/>
                </a:cubicBezTo>
                <a:cubicBezTo>
                  <a:pt x="2333" y="2989"/>
                  <a:pt x="2316" y="2996"/>
                  <a:pt x="2302" y="3005"/>
                </a:cubicBezTo>
                <a:cubicBezTo>
                  <a:pt x="2299" y="2989"/>
                  <a:pt x="2296" y="2973"/>
                  <a:pt x="2294" y="2956"/>
                </a:cubicBezTo>
                <a:cubicBezTo>
                  <a:pt x="2311" y="2955"/>
                  <a:pt x="2327" y="2955"/>
                  <a:pt x="2344" y="2955"/>
                </a:cubicBezTo>
                <a:lnTo>
                  <a:pt x="2344" y="2954"/>
                </a:lnTo>
                <a:close/>
                <a:moveTo>
                  <a:pt x="3467" y="2909"/>
                </a:moveTo>
                <a:cubicBezTo>
                  <a:pt x="3470" y="2948"/>
                  <a:pt x="3473" y="2984"/>
                  <a:pt x="3476" y="3023"/>
                </a:cubicBezTo>
                <a:lnTo>
                  <a:pt x="3461" y="3023"/>
                </a:lnTo>
                <a:cubicBezTo>
                  <a:pt x="3458" y="2984"/>
                  <a:pt x="3454" y="2948"/>
                  <a:pt x="3451" y="2909"/>
                </a:cubicBezTo>
                <a:close/>
                <a:moveTo>
                  <a:pt x="4906" y="2974"/>
                </a:moveTo>
                <a:cubicBezTo>
                  <a:pt x="4907" y="2990"/>
                  <a:pt x="4909" y="3006"/>
                  <a:pt x="4910" y="3024"/>
                </a:cubicBezTo>
                <a:cubicBezTo>
                  <a:pt x="4884" y="3024"/>
                  <a:pt x="4857" y="3026"/>
                  <a:pt x="4831" y="3026"/>
                </a:cubicBezTo>
                <a:cubicBezTo>
                  <a:pt x="4829" y="3017"/>
                  <a:pt x="4828" y="3006"/>
                  <a:pt x="4826" y="2996"/>
                </a:cubicBezTo>
                <a:cubicBezTo>
                  <a:pt x="4853" y="2989"/>
                  <a:pt x="4879" y="2981"/>
                  <a:pt x="4906" y="2974"/>
                </a:cubicBezTo>
                <a:close/>
                <a:moveTo>
                  <a:pt x="2918" y="2929"/>
                </a:moveTo>
                <a:cubicBezTo>
                  <a:pt x="2926" y="2965"/>
                  <a:pt x="2931" y="3001"/>
                  <a:pt x="2939" y="3037"/>
                </a:cubicBezTo>
                <a:lnTo>
                  <a:pt x="2935" y="3038"/>
                </a:lnTo>
                <a:lnTo>
                  <a:pt x="2935" y="3038"/>
                </a:lnTo>
                <a:cubicBezTo>
                  <a:pt x="2908" y="3004"/>
                  <a:pt x="2903" y="2969"/>
                  <a:pt x="2899" y="2933"/>
                </a:cubicBezTo>
                <a:cubicBezTo>
                  <a:pt x="2905" y="2931"/>
                  <a:pt x="2912" y="2930"/>
                  <a:pt x="2918" y="2929"/>
                </a:cubicBezTo>
                <a:close/>
                <a:moveTo>
                  <a:pt x="2174" y="3026"/>
                </a:moveTo>
                <a:cubicBezTo>
                  <a:pt x="2174" y="3032"/>
                  <a:pt x="2174" y="3037"/>
                  <a:pt x="2175" y="3043"/>
                </a:cubicBezTo>
                <a:cubicBezTo>
                  <a:pt x="2165" y="3045"/>
                  <a:pt x="2155" y="3045"/>
                  <a:pt x="2144" y="3045"/>
                </a:cubicBezTo>
                <a:lnTo>
                  <a:pt x="2143" y="3026"/>
                </a:lnTo>
                <a:close/>
                <a:moveTo>
                  <a:pt x="8135" y="2987"/>
                </a:moveTo>
                <a:cubicBezTo>
                  <a:pt x="8137" y="3006"/>
                  <a:pt x="8138" y="3026"/>
                  <a:pt x="8140" y="3043"/>
                </a:cubicBezTo>
                <a:cubicBezTo>
                  <a:pt x="8138" y="3044"/>
                  <a:pt x="8137" y="3044"/>
                  <a:pt x="8135" y="3044"/>
                </a:cubicBezTo>
                <a:cubicBezTo>
                  <a:pt x="8133" y="3044"/>
                  <a:pt x="8132" y="3044"/>
                  <a:pt x="8129" y="3045"/>
                </a:cubicBezTo>
                <a:cubicBezTo>
                  <a:pt x="8128" y="3026"/>
                  <a:pt x="8126" y="3006"/>
                  <a:pt x="8125" y="2987"/>
                </a:cubicBezTo>
                <a:close/>
                <a:moveTo>
                  <a:pt x="454" y="3004"/>
                </a:moveTo>
                <a:cubicBezTo>
                  <a:pt x="455" y="3023"/>
                  <a:pt x="457" y="3042"/>
                  <a:pt x="458" y="3061"/>
                </a:cubicBezTo>
                <a:lnTo>
                  <a:pt x="448" y="3061"/>
                </a:lnTo>
                <a:cubicBezTo>
                  <a:pt x="447" y="3042"/>
                  <a:pt x="445" y="3023"/>
                  <a:pt x="444" y="3004"/>
                </a:cubicBezTo>
                <a:close/>
                <a:moveTo>
                  <a:pt x="5817" y="2948"/>
                </a:moveTo>
                <a:cubicBezTo>
                  <a:pt x="5819" y="2986"/>
                  <a:pt x="5822" y="3023"/>
                  <a:pt x="5827" y="3061"/>
                </a:cubicBezTo>
                <a:lnTo>
                  <a:pt x="5811" y="3061"/>
                </a:lnTo>
                <a:cubicBezTo>
                  <a:pt x="5808" y="3024"/>
                  <a:pt x="5805" y="2986"/>
                  <a:pt x="5802" y="2949"/>
                </a:cubicBezTo>
                <a:cubicBezTo>
                  <a:pt x="5806" y="2949"/>
                  <a:pt x="5812" y="2948"/>
                  <a:pt x="5817" y="2948"/>
                </a:cubicBezTo>
                <a:close/>
                <a:moveTo>
                  <a:pt x="1219" y="3036"/>
                </a:moveTo>
                <a:cubicBezTo>
                  <a:pt x="1220" y="3055"/>
                  <a:pt x="1222" y="3074"/>
                  <a:pt x="1223" y="3092"/>
                </a:cubicBezTo>
                <a:cubicBezTo>
                  <a:pt x="1220" y="3093"/>
                  <a:pt x="1216" y="3093"/>
                  <a:pt x="1213" y="3093"/>
                </a:cubicBezTo>
                <a:cubicBezTo>
                  <a:pt x="1212" y="3074"/>
                  <a:pt x="1210" y="3055"/>
                  <a:pt x="1209" y="3036"/>
                </a:cubicBezTo>
                <a:close/>
                <a:moveTo>
                  <a:pt x="2361" y="3076"/>
                </a:moveTo>
                <a:cubicBezTo>
                  <a:pt x="2361" y="3082"/>
                  <a:pt x="2361" y="3089"/>
                  <a:pt x="2362" y="3095"/>
                </a:cubicBezTo>
                <a:lnTo>
                  <a:pt x="2331" y="3095"/>
                </a:lnTo>
                <a:cubicBezTo>
                  <a:pt x="2331" y="3089"/>
                  <a:pt x="2330" y="3083"/>
                  <a:pt x="2330" y="3077"/>
                </a:cubicBezTo>
                <a:cubicBezTo>
                  <a:pt x="2340" y="3077"/>
                  <a:pt x="2350" y="3076"/>
                  <a:pt x="2361" y="3076"/>
                </a:cubicBezTo>
                <a:close/>
                <a:moveTo>
                  <a:pt x="5775" y="3082"/>
                </a:moveTo>
                <a:lnTo>
                  <a:pt x="5777" y="3099"/>
                </a:lnTo>
                <a:cubicBezTo>
                  <a:pt x="5767" y="3101"/>
                  <a:pt x="5756" y="3101"/>
                  <a:pt x="5746" y="3101"/>
                </a:cubicBezTo>
                <a:cubicBezTo>
                  <a:pt x="5746" y="3095"/>
                  <a:pt x="5746" y="3087"/>
                  <a:pt x="5744" y="3082"/>
                </a:cubicBezTo>
                <a:close/>
                <a:moveTo>
                  <a:pt x="3642" y="3092"/>
                </a:moveTo>
                <a:lnTo>
                  <a:pt x="3644" y="3111"/>
                </a:lnTo>
                <a:lnTo>
                  <a:pt x="3614" y="3111"/>
                </a:lnTo>
                <a:lnTo>
                  <a:pt x="3611" y="3093"/>
                </a:lnTo>
                <a:cubicBezTo>
                  <a:pt x="3621" y="3092"/>
                  <a:pt x="3632" y="3092"/>
                  <a:pt x="3642" y="3092"/>
                </a:cubicBezTo>
                <a:close/>
                <a:moveTo>
                  <a:pt x="7532" y="3064"/>
                </a:moveTo>
                <a:cubicBezTo>
                  <a:pt x="7533" y="3082"/>
                  <a:pt x="7535" y="3101"/>
                  <a:pt x="7536" y="3120"/>
                </a:cubicBezTo>
                <a:lnTo>
                  <a:pt x="7528" y="3120"/>
                </a:lnTo>
                <a:cubicBezTo>
                  <a:pt x="7525" y="3101"/>
                  <a:pt x="7523" y="3083"/>
                  <a:pt x="7522" y="3064"/>
                </a:cubicBezTo>
                <a:close/>
                <a:moveTo>
                  <a:pt x="6449" y="3117"/>
                </a:moveTo>
                <a:cubicBezTo>
                  <a:pt x="6449" y="3123"/>
                  <a:pt x="6449" y="3129"/>
                  <a:pt x="6451" y="3134"/>
                </a:cubicBezTo>
                <a:cubicBezTo>
                  <a:pt x="6440" y="3136"/>
                  <a:pt x="6430" y="3136"/>
                  <a:pt x="6420" y="3136"/>
                </a:cubicBezTo>
                <a:cubicBezTo>
                  <a:pt x="6420" y="3130"/>
                  <a:pt x="6418" y="3124"/>
                  <a:pt x="6418" y="3117"/>
                </a:cubicBezTo>
                <a:close/>
                <a:moveTo>
                  <a:pt x="1403" y="3030"/>
                </a:moveTo>
                <a:cubicBezTo>
                  <a:pt x="1406" y="3068"/>
                  <a:pt x="1409" y="3107"/>
                  <a:pt x="1413" y="3143"/>
                </a:cubicBezTo>
                <a:cubicBezTo>
                  <a:pt x="1407" y="3143"/>
                  <a:pt x="1403" y="3143"/>
                  <a:pt x="1397" y="3145"/>
                </a:cubicBezTo>
                <a:cubicBezTo>
                  <a:pt x="1394" y="3107"/>
                  <a:pt x="1391" y="3068"/>
                  <a:pt x="1388" y="3032"/>
                </a:cubicBezTo>
                <a:cubicBezTo>
                  <a:pt x="1393" y="3032"/>
                  <a:pt x="1398" y="3032"/>
                  <a:pt x="1403" y="3030"/>
                </a:cubicBezTo>
                <a:close/>
                <a:moveTo>
                  <a:pt x="1315" y="3090"/>
                </a:moveTo>
                <a:cubicBezTo>
                  <a:pt x="1316" y="3108"/>
                  <a:pt x="1318" y="3127"/>
                  <a:pt x="1319" y="3146"/>
                </a:cubicBezTo>
                <a:lnTo>
                  <a:pt x="1309" y="3146"/>
                </a:lnTo>
                <a:cubicBezTo>
                  <a:pt x="1307" y="3127"/>
                  <a:pt x="1306" y="3109"/>
                  <a:pt x="1304" y="3090"/>
                </a:cubicBezTo>
                <a:close/>
                <a:moveTo>
                  <a:pt x="900" y="3117"/>
                </a:moveTo>
                <a:cubicBezTo>
                  <a:pt x="901" y="3127"/>
                  <a:pt x="903" y="3136"/>
                  <a:pt x="903" y="3146"/>
                </a:cubicBezTo>
                <a:cubicBezTo>
                  <a:pt x="882" y="3146"/>
                  <a:pt x="861" y="3146"/>
                  <a:pt x="842" y="3148"/>
                </a:cubicBezTo>
                <a:cubicBezTo>
                  <a:pt x="841" y="3137"/>
                  <a:pt x="841" y="3129"/>
                  <a:pt x="839" y="3120"/>
                </a:cubicBezTo>
                <a:cubicBezTo>
                  <a:pt x="860" y="3118"/>
                  <a:pt x="881" y="3118"/>
                  <a:pt x="900" y="3117"/>
                </a:cubicBezTo>
                <a:close/>
                <a:moveTo>
                  <a:pt x="4851" y="3092"/>
                </a:moveTo>
                <a:cubicBezTo>
                  <a:pt x="4853" y="3111"/>
                  <a:pt x="4854" y="3129"/>
                  <a:pt x="4856" y="3148"/>
                </a:cubicBezTo>
                <a:cubicBezTo>
                  <a:pt x="4854" y="3148"/>
                  <a:pt x="4852" y="3148"/>
                  <a:pt x="4850" y="3148"/>
                </a:cubicBezTo>
                <a:cubicBezTo>
                  <a:pt x="4848" y="3148"/>
                  <a:pt x="4847" y="3148"/>
                  <a:pt x="4846" y="3148"/>
                </a:cubicBezTo>
                <a:cubicBezTo>
                  <a:pt x="4844" y="3130"/>
                  <a:pt x="4843" y="3111"/>
                  <a:pt x="4841" y="3092"/>
                </a:cubicBezTo>
                <a:close/>
                <a:moveTo>
                  <a:pt x="7853" y="3129"/>
                </a:moveTo>
                <a:cubicBezTo>
                  <a:pt x="7853" y="3134"/>
                  <a:pt x="7853" y="3142"/>
                  <a:pt x="7854" y="3148"/>
                </a:cubicBezTo>
                <a:cubicBezTo>
                  <a:pt x="7844" y="3148"/>
                  <a:pt x="7834" y="3148"/>
                  <a:pt x="7823" y="3149"/>
                </a:cubicBezTo>
                <a:lnTo>
                  <a:pt x="7823" y="3148"/>
                </a:lnTo>
                <a:cubicBezTo>
                  <a:pt x="7823" y="3142"/>
                  <a:pt x="7822" y="3136"/>
                  <a:pt x="7822" y="3130"/>
                </a:cubicBezTo>
                <a:cubicBezTo>
                  <a:pt x="7832" y="3130"/>
                  <a:pt x="7842" y="3129"/>
                  <a:pt x="7853" y="3129"/>
                </a:cubicBezTo>
                <a:close/>
                <a:moveTo>
                  <a:pt x="5658" y="3142"/>
                </a:moveTo>
                <a:cubicBezTo>
                  <a:pt x="5659" y="3148"/>
                  <a:pt x="5659" y="3154"/>
                  <a:pt x="5659" y="3161"/>
                </a:cubicBezTo>
                <a:lnTo>
                  <a:pt x="5630" y="3161"/>
                </a:lnTo>
                <a:cubicBezTo>
                  <a:pt x="5630" y="3155"/>
                  <a:pt x="5628" y="3149"/>
                  <a:pt x="5628" y="3142"/>
                </a:cubicBezTo>
                <a:close/>
                <a:moveTo>
                  <a:pt x="2683" y="2986"/>
                </a:moveTo>
                <a:cubicBezTo>
                  <a:pt x="2689" y="3049"/>
                  <a:pt x="2693" y="3099"/>
                  <a:pt x="2700" y="3186"/>
                </a:cubicBezTo>
                <a:cubicBezTo>
                  <a:pt x="2670" y="3109"/>
                  <a:pt x="2650" y="3062"/>
                  <a:pt x="2628" y="3006"/>
                </a:cubicBezTo>
                <a:cubicBezTo>
                  <a:pt x="2645" y="3001"/>
                  <a:pt x="2661" y="2995"/>
                  <a:pt x="2683" y="2986"/>
                </a:cubicBezTo>
                <a:close/>
                <a:moveTo>
                  <a:pt x="5100" y="3140"/>
                </a:moveTo>
                <a:cubicBezTo>
                  <a:pt x="5102" y="3160"/>
                  <a:pt x="5103" y="3179"/>
                  <a:pt x="5104" y="3196"/>
                </a:cubicBezTo>
                <a:cubicBezTo>
                  <a:pt x="5102" y="3196"/>
                  <a:pt x="5097" y="3196"/>
                  <a:pt x="5094" y="3198"/>
                </a:cubicBezTo>
                <a:cubicBezTo>
                  <a:pt x="5093" y="3179"/>
                  <a:pt x="5091" y="3160"/>
                  <a:pt x="5090" y="3140"/>
                </a:cubicBezTo>
                <a:close/>
                <a:moveTo>
                  <a:pt x="4442" y="3180"/>
                </a:moveTo>
                <a:cubicBezTo>
                  <a:pt x="4444" y="3186"/>
                  <a:pt x="4444" y="3192"/>
                  <a:pt x="4444" y="3198"/>
                </a:cubicBezTo>
                <a:cubicBezTo>
                  <a:pt x="4434" y="3199"/>
                  <a:pt x="4425" y="3199"/>
                  <a:pt x="4414" y="3199"/>
                </a:cubicBezTo>
                <a:cubicBezTo>
                  <a:pt x="4413" y="3193"/>
                  <a:pt x="4413" y="3187"/>
                  <a:pt x="4412" y="3180"/>
                </a:cubicBezTo>
                <a:close/>
                <a:moveTo>
                  <a:pt x="2055" y="3132"/>
                </a:moveTo>
                <a:lnTo>
                  <a:pt x="2055" y="3132"/>
                </a:lnTo>
                <a:cubicBezTo>
                  <a:pt x="2064" y="3183"/>
                  <a:pt x="2075" y="3232"/>
                  <a:pt x="2047" y="3232"/>
                </a:cubicBezTo>
                <a:cubicBezTo>
                  <a:pt x="2037" y="3232"/>
                  <a:pt x="2021" y="3225"/>
                  <a:pt x="1997" y="3208"/>
                </a:cubicBezTo>
                <a:cubicBezTo>
                  <a:pt x="2018" y="3180"/>
                  <a:pt x="2035" y="3158"/>
                  <a:pt x="2055" y="3132"/>
                </a:cubicBezTo>
                <a:close/>
                <a:moveTo>
                  <a:pt x="3482" y="3112"/>
                </a:moveTo>
                <a:cubicBezTo>
                  <a:pt x="3493" y="3167"/>
                  <a:pt x="3498" y="3192"/>
                  <a:pt x="3505" y="3232"/>
                </a:cubicBezTo>
                <a:cubicBezTo>
                  <a:pt x="3482" y="3233"/>
                  <a:pt x="3461" y="3233"/>
                  <a:pt x="3414" y="3235"/>
                </a:cubicBezTo>
                <a:cubicBezTo>
                  <a:pt x="3445" y="3179"/>
                  <a:pt x="3460" y="3152"/>
                  <a:pt x="3482" y="3112"/>
                </a:cubicBezTo>
                <a:close/>
                <a:moveTo>
                  <a:pt x="1123" y="3227"/>
                </a:moveTo>
                <a:cubicBezTo>
                  <a:pt x="1123" y="3235"/>
                  <a:pt x="1125" y="3240"/>
                  <a:pt x="1125" y="3246"/>
                </a:cubicBezTo>
                <a:cubicBezTo>
                  <a:pt x="1114" y="3246"/>
                  <a:pt x="1104" y="3248"/>
                  <a:pt x="1094" y="3248"/>
                </a:cubicBezTo>
                <a:cubicBezTo>
                  <a:pt x="1094" y="3240"/>
                  <a:pt x="1094" y="3235"/>
                  <a:pt x="1092" y="3229"/>
                </a:cubicBezTo>
                <a:cubicBezTo>
                  <a:pt x="1103" y="3229"/>
                  <a:pt x="1113" y="3229"/>
                  <a:pt x="1123" y="3227"/>
                </a:cubicBezTo>
                <a:close/>
                <a:moveTo>
                  <a:pt x="2934" y="3063"/>
                </a:moveTo>
                <a:cubicBezTo>
                  <a:pt x="2959" y="3096"/>
                  <a:pt x="2973" y="3144"/>
                  <a:pt x="2976" y="3208"/>
                </a:cubicBezTo>
                <a:cubicBezTo>
                  <a:pt x="2958" y="3208"/>
                  <a:pt x="2939" y="3208"/>
                  <a:pt x="2921" y="3210"/>
                </a:cubicBezTo>
                <a:cubicBezTo>
                  <a:pt x="2922" y="3225"/>
                  <a:pt x="2924" y="3239"/>
                  <a:pt x="2925" y="3254"/>
                </a:cubicBezTo>
                <a:lnTo>
                  <a:pt x="2925" y="3254"/>
                </a:lnTo>
                <a:cubicBezTo>
                  <a:pt x="2910" y="3246"/>
                  <a:pt x="2904" y="3237"/>
                  <a:pt x="2898" y="3229"/>
                </a:cubicBezTo>
                <a:cubicBezTo>
                  <a:pt x="2905" y="3223"/>
                  <a:pt x="2912" y="3215"/>
                  <a:pt x="2921" y="3210"/>
                </a:cubicBezTo>
                <a:cubicBezTo>
                  <a:pt x="2925" y="3160"/>
                  <a:pt x="2930" y="3112"/>
                  <a:pt x="2934" y="3063"/>
                </a:cubicBezTo>
                <a:close/>
                <a:moveTo>
                  <a:pt x="2667" y="3217"/>
                </a:moveTo>
                <a:cubicBezTo>
                  <a:pt x="2668" y="3236"/>
                  <a:pt x="2670" y="3255"/>
                  <a:pt x="2673" y="3273"/>
                </a:cubicBezTo>
                <a:cubicBezTo>
                  <a:pt x="2668" y="3273"/>
                  <a:pt x="2665" y="3273"/>
                  <a:pt x="2662" y="3274"/>
                </a:cubicBezTo>
                <a:cubicBezTo>
                  <a:pt x="2661" y="3255"/>
                  <a:pt x="2659" y="3236"/>
                  <a:pt x="2656" y="3217"/>
                </a:cubicBezTo>
                <a:close/>
                <a:moveTo>
                  <a:pt x="241" y="3255"/>
                </a:moveTo>
                <a:cubicBezTo>
                  <a:pt x="242" y="3261"/>
                  <a:pt x="242" y="3268"/>
                  <a:pt x="244" y="3274"/>
                </a:cubicBezTo>
                <a:cubicBezTo>
                  <a:pt x="233" y="3274"/>
                  <a:pt x="223" y="3276"/>
                  <a:pt x="213" y="3276"/>
                </a:cubicBezTo>
                <a:cubicBezTo>
                  <a:pt x="213" y="3270"/>
                  <a:pt x="211" y="3262"/>
                  <a:pt x="211" y="3257"/>
                </a:cubicBezTo>
                <a:lnTo>
                  <a:pt x="241" y="3255"/>
                </a:lnTo>
                <a:close/>
                <a:moveTo>
                  <a:pt x="5839" y="3230"/>
                </a:moveTo>
                <a:cubicBezTo>
                  <a:pt x="5840" y="3249"/>
                  <a:pt x="5842" y="3267"/>
                  <a:pt x="5843" y="3286"/>
                </a:cubicBezTo>
                <a:cubicBezTo>
                  <a:pt x="5840" y="3286"/>
                  <a:pt x="5837" y="3287"/>
                  <a:pt x="5833" y="3287"/>
                </a:cubicBezTo>
                <a:cubicBezTo>
                  <a:pt x="5831" y="3268"/>
                  <a:pt x="5830" y="3249"/>
                  <a:pt x="5828" y="3230"/>
                </a:cubicBezTo>
                <a:close/>
                <a:moveTo>
                  <a:pt x="1960" y="3245"/>
                </a:moveTo>
                <a:cubicBezTo>
                  <a:pt x="1969" y="3259"/>
                  <a:pt x="1976" y="3273"/>
                  <a:pt x="1985" y="3289"/>
                </a:cubicBezTo>
                <a:lnTo>
                  <a:pt x="1985" y="3289"/>
                </a:lnTo>
                <a:cubicBezTo>
                  <a:pt x="1970" y="3287"/>
                  <a:pt x="1962" y="3275"/>
                  <a:pt x="1952" y="3262"/>
                </a:cubicBezTo>
                <a:cubicBezTo>
                  <a:pt x="1955" y="3257"/>
                  <a:pt x="1958" y="3251"/>
                  <a:pt x="1960" y="3245"/>
                </a:cubicBezTo>
                <a:close/>
                <a:moveTo>
                  <a:pt x="5060" y="3274"/>
                </a:moveTo>
                <a:cubicBezTo>
                  <a:pt x="5060" y="3280"/>
                  <a:pt x="5062" y="3286"/>
                  <a:pt x="5062" y="3292"/>
                </a:cubicBezTo>
                <a:cubicBezTo>
                  <a:pt x="5052" y="3293"/>
                  <a:pt x="5041" y="3293"/>
                  <a:pt x="5031" y="3293"/>
                </a:cubicBezTo>
                <a:cubicBezTo>
                  <a:pt x="5031" y="3287"/>
                  <a:pt x="5031" y="3282"/>
                  <a:pt x="5029" y="3274"/>
                </a:cubicBezTo>
                <a:close/>
                <a:moveTo>
                  <a:pt x="527" y="3211"/>
                </a:moveTo>
                <a:lnTo>
                  <a:pt x="527" y="3211"/>
                </a:lnTo>
                <a:cubicBezTo>
                  <a:pt x="547" y="3255"/>
                  <a:pt x="561" y="3289"/>
                  <a:pt x="576" y="3326"/>
                </a:cubicBezTo>
                <a:cubicBezTo>
                  <a:pt x="564" y="3334"/>
                  <a:pt x="553" y="3340"/>
                  <a:pt x="543" y="3340"/>
                </a:cubicBezTo>
                <a:cubicBezTo>
                  <a:pt x="524" y="3340"/>
                  <a:pt x="514" y="3312"/>
                  <a:pt x="527" y="3211"/>
                </a:cubicBezTo>
                <a:close/>
                <a:moveTo>
                  <a:pt x="1985" y="3290"/>
                </a:moveTo>
                <a:cubicBezTo>
                  <a:pt x="1985" y="3290"/>
                  <a:pt x="1985" y="3290"/>
                  <a:pt x="1985" y="3290"/>
                </a:cubicBezTo>
                <a:cubicBezTo>
                  <a:pt x="1984" y="3293"/>
                  <a:pt x="1983" y="3298"/>
                  <a:pt x="1981" y="3301"/>
                </a:cubicBezTo>
                <a:cubicBezTo>
                  <a:pt x="1994" y="3302"/>
                  <a:pt x="2003" y="3315"/>
                  <a:pt x="2013" y="3327"/>
                </a:cubicBezTo>
                <a:cubicBezTo>
                  <a:pt x="2010" y="3333"/>
                  <a:pt x="2008" y="3339"/>
                  <a:pt x="2005" y="3346"/>
                </a:cubicBezTo>
                <a:cubicBezTo>
                  <a:pt x="1997" y="3330"/>
                  <a:pt x="1988" y="3315"/>
                  <a:pt x="1980" y="3301"/>
                </a:cubicBezTo>
                <a:cubicBezTo>
                  <a:pt x="1981" y="3297"/>
                  <a:pt x="1982" y="3294"/>
                  <a:pt x="1985" y="3290"/>
                </a:cubicBezTo>
                <a:close/>
                <a:moveTo>
                  <a:pt x="3733" y="3183"/>
                </a:moveTo>
                <a:cubicBezTo>
                  <a:pt x="3739" y="3240"/>
                  <a:pt x="3744" y="3296"/>
                  <a:pt x="3748" y="3352"/>
                </a:cubicBezTo>
                <a:cubicBezTo>
                  <a:pt x="3744" y="3352"/>
                  <a:pt x="3738" y="3354"/>
                  <a:pt x="3733" y="3354"/>
                </a:cubicBezTo>
                <a:cubicBezTo>
                  <a:pt x="3729" y="3298"/>
                  <a:pt x="3723" y="3240"/>
                  <a:pt x="3719" y="3185"/>
                </a:cubicBezTo>
                <a:cubicBezTo>
                  <a:pt x="3723" y="3185"/>
                  <a:pt x="3729" y="3185"/>
                  <a:pt x="3733" y="3183"/>
                </a:cubicBezTo>
                <a:close/>
                <a:moveTo>
                  <a:pt x="4821" y="3333"/>
                </a:moveTo>
                <a:cubicBezTo>
                  <a:pt x="4821" y="3342"/>
                  <a:pt x="4822" y="3352"/>
                  <a:pt x="4823" y="3361"/>
                </a:cubicBezTo>
                <a:cubicBezTo>
                  <a:pt x="4803" y="3361"/>
                  <a:pt x="4782" y="3363"/>
                  <a:pt x="4762" y="3363"/>
                </a:cubicBezTo>
                <a:cubicBezTo>
                  <a:pt x="4762" y="3354"/>
                  <a:pt x="4760" y="3343"/>
                  <a:pt x="4760" y="3335"/>
                </a:cubicBezTo>
                <a:cubicBezTo>
                  <a:pt x="4779" y="3335"/>
                  <a:pt x="4800" y="3333"/>
                  <a:pt x="4821" y="3333"/>
                </a:cubicBezTo>
                <a:close/>
                <a:moveTo>
                  <a:pt x="5128" y="3364"/>
                </a:moveTo>
                <a:cubicBezTo>
                  <a:pt x="5128" y="3364"/>
                  <a:pt x="5128" y="3365"/>
                  <a:pt x="5129" y="3366"/>
                </a:cubicBezTo>
                <a:lnTo>
                  <a:pt x="5129" y="3366"/>
                </a:lnTo>
                <a:cubicBezTo>
                  <a:pt x="5128" y="3365"/>
                  <a:pt x="5128" y="3365"/>
                  <a:pt x="5128" y="3364"/>
                </a:cubicBezTo>
                <a:close/>
                <a:moveTo>
                  <a:pt x="4366" y="3352"/>
                </a:moveTo>
                <a:cubicBezTo>
                  <a:pt x="4366" y="3358"/>
                  <a:pt x="4367" y="3364"/>
                  <a:pt x="4367" y="3370"/>
                </a:cubicBezTo>
                <a:cubicBezTo>
                  <a:pt x="4357" y="3371"/>
                  <a:pt x="4347" y="3371"/>
                  <a:pt x="4336" y="3371"/>
                </a:cubicBezTo>
                <a:cubicBezTo>
                  <a:pt x="4336" y="3365"/>
                  <a:pt x="4336" y="3360"/>
                  <a:pt x="4335" y="3352"/>
                </a:cubicBezTo>
                <a:close/>
                <a:moveTo>
                  <a:pt x="630" y="3111"/>
                </a:moveTo>
                <a:lnTo>
                  <a:pt x="630" y="3111"/>
                </a:lnTo>
                <a:cubicBezTo>
                  <a:pt x="661" y="3143"/>
                  <a:pt x="685" y="3170"/>
                  <a:pt x="708" y="3195"/>
                </a:cubicBezTo>
                <a:lnTo>
                  <a:pt x="697" y="3224"/>
                </a:lnTo>
                <a:cubicBezTo>
                  <a:pt x="714" y="3211"/>
                  <a:pt x="726" y="3187"/>
                  <a:pt x="739" y="3165"/>
                </a:cubicBezTo>
                <a:cubicBezTo>
                  <a:pt x="804" y="3182"/>
                  <a:pt x="856" y="3242"/>
                  <a:pt x="888" y="3376"/>
                </a:cubicBezTo>
                <a:cubicBezTo>
                  <a:pt x="866" y="3380"/>
                  <a:pt x="839" y="3386"/>
                  <a:pt x="810" y="3392"/>
                </a:cubicBezTo>
                <a:cubicBezTo>
                  <a:pt x="803" y="3358"/>
                  <a:pt x="798" y="3333"/>
                  <a:pt x="791" y="3298"/>
                </a:cubicBezTo>
                <a:cubicBezTo>
                  <a:pt x="761" y="3283"/>
                  <a:pt x="728" y="3265"/>
                  <a:pt x="694" y="3248"/>
                </a:cubicBezTo>
                <a:cubicBezTo>
                  <a:pt x="678" y="3223"/>
                  <a:pt x="660" y="3221"/>
                  <a:pt x="635" y="3218"/>
                </a:cubicBezTo>
                <a:cubicBezTo>
                  <a:pt x="633" y="3179"/>
                  <a:pt x="632" y="3149"/>
                  <a:pt x="630" y="3111"/>
                </a:cubicBezTo>
                <a:close/>
                <a:moveTo>
                  <a:pt x="1179" y="3382"/>
                </a:moveTo>
                <a:cubicBezTo>
                  <a:pt x="1188" y="3398"/>
                  <a:pt x="1195" y="3413"/>
                  <a:pt x="1204" y="3427"/>
                </a:cubicBezTo>
                <a:cubicBezTo>
                  <a:pt x="1190" y="3426"/>
                  <a:pt x="1181" y="3413"/>
                  <a:pt x="1172" y="3401"/>
                </a:cubicBezTo>
                <a:cubicBezTo>
                  <a:pt x="1173" y="3395"/>
                  <a:pt x="1176" y="3389"/>
                  <a:pt x="1179" y="3382"/>
                </a:cubicBezTo>
                <a:close/>
                <a:moveTo>
                  <a:pt x="377" y="3417"/>
                </a:moveTo>
                <a:cubicBezTo>
                  <a:pt x="377" y="3426"/>
                  <a:pt x="379" y="3436"/>
                  <a:pt x="379" y="3445"/>
                </a:cubicBezTo>
                <a:cubicBezTo>
                  <a:pt x="360" y="3446"/>
                  <a:pt x="339" y="3446"/>
                  <a:pt x="319" y="3446"/>
                </a:cubicBezTo>
                <a:cubicBezTo>
                  <a:pt x="319" y="3438"/>
                  <a:pt x="317" y="3429"/>
                  <a:pt x="317" y="3418"/>
                </a:cubicBezTo>
                <a:cubicBezTo>
                  <a:pt x="336" y="3418"/>
                  <a:pt x="357" y="3417"/>
                  <a:pt x="377" y="3417"/>
                </a:cubicBezTo>
                <a:close/>
                <a:moveTo>
                  <a:pt x="991" y="3267"/>
                </a:moveTo>
                <a:lnTo>
                  <a:pt x="991" y="3267"/>
                </a:lnTo>
                <a:cubicBezTo>
                  <a:pt x="1039" y="3302"/>
                  <a:pt x="1069" y="3321"/>
                  <a:pt x="1106" y="3346"/>
                </a:cubicBezTo>
                <a:cubicBezTo>
                  <a:pt x="1088" y="3386"/>
                  <a:pt x="1076" y="3411"/>
                  <a:pt x="1062" y="3446"/>
                </a:cubicBezTo>
                <a:cubicBezTo>
                  <a:pt x="1041" y="3395"/>
                  <a:pt x="1022" y="3348"/>
                  <a:pt x="991" y="3267"/>
                </a:cubicBezTo>
                <a:close/>
                <a:moveTo>
                  <a:pt x="1204" y="3427"/>
                </a:moveTo>
                <a:lnTo>
                  <a:pt x="1204" y="3427"/>
                </a:lnTo>
                <a:cubicBezTo>
                  <a:pt x="1203" y="3432"/>
                  <a:pt x="1201" y="3435"/>
                  <a:pt x="1200" y="3439"/>
                </a:cubicBezTo>
                <a:cubicBezTo>
                  <a:pt x="1213" y="3441"/>
                  <a:pt x="1223" y="3452"/>
                  <a:pt x="1232" y="3466"/>
                </a:cubicBezTo>
                <a:cubicBezTo>
                  <a:pt x="1229" y="3471"/>
                  <a:pt x="1226" y="3477"/>
                  <a:pt x="1225" y="3483"/>
                </a:cubicBezTo>
                <a:cubicBezTo>
                  <a:pt x="1216" y="3468"/>
                  <a:pt x="1207" y="3454"/>
                  <a:pt x="1198" y="3438"/>
                </a:cubicBezTo>
                <a:cubicBezTo>
                  <a:pt x="1201" y="3435"/>
                  <a:pt x="1203" y="3430"/>
                  <a:pt x="1204" y="3427"/>
                </a:cubicBezTo>
                <a:close/>
                <a:moveTo>
                  <a:pt x="1585" y="3392"/>
                </a:moveTo>
                <a:lnTo>
                  <a:pt x="1585" y="3392"/>
                </a:lnTo>
                <a:cubicBezTo>
                  <a:pt x="1576" y="3471"/>
                  <a:pt x="1549" y="3514"/>
                  <a:pt x="1504" y="3520"/>
                </a:cubicBezTo>
                <a:cubicBezTo>
                  <a:pt x="1534" y="3473"/>
                  <a:pt x="1554" y="3441"/>
                  <a:pt x="1585" y="3392"/>
                </a:cubicBezTo>
                <a:close/>
                <a:moveTo>
                  <a:pt x="2940" y="3313"/>
                </a:moveTo>
                <a:lnTo>
                  <a:pt x="2940" y="3313"/>
                </a:lnTo>
                <a:cubicBezTo>
                  <a:pt x="2959" y="3389"/>
                  <a:pt x="2965" y="3465"/>
                  <a:pt x="2971" y="3542"/>
                </a:cubicBezTo>
                <a:cubicBezTo>
                  <a:pt x="2942" y="3466"/>
                  <a:pt x="2931" y="3391"/>
                  <a:pt x="2940" y="3313"/>
                </a:cubicBezTo>
                <a:close/>
                <a:moveTo>
                  <a:pt x="2144" y="3516"/>
                </a:moveTo>
                <a:cubicBezTo>
                  <a:pt x="2146" y="3535"/>
                  <a:pt x="2147" y="3554"/>
                  <a:pt x="2149" y="3573"/>
                </a:cubicBezTo>
                <a:lnTo>
                  <a:pt x="2138" y="3573"/>
                </a:lnTo>
                <a:cubicBezTo>
                  <a:pt x="2137" y="3554"/>
                  <a:pt x="2136" y="3535"/>
                  <a:pt x="2134" y="3517"/>
                </a:cubicBezTo>
                <a:cubicBezTo>
                  <a:pt x="2137" y="3517"/>
                  <a:pt x="2140" y="3516"/>
                  <a:pt x="2144" y="3516"/>
                </a:cubicBezTo>
                <a:close/>
                <a:moveTo>
                  <a:pt x="1060" y="3569"/>
                </a:moveTo>
                <a:cubicBezTo>
                  <a:pt x="1062" y="3576"/>
                  <a:pt x="1062" y="3582"/>
                  <a:pt x="1063" y="3588"/>
                </a:cubicBezTo>
                <a:cubicBezTo>
                  <a:pt x="1053" y="3588"/>
                  <a:pt x="1042" y="3589"/>
                  <a:pt x="1032" y="3589"/>
                </a:cubicBezTo>
                <a:lnTo>
                  <a:pt x="1031" y="3570"/>
                </a:lnTo>
                <a:cubicBezTo>
                  <a:pt x="1041" y="3570"/>
                  <a:pt x="1051" y="3570"/>
                  <a:pt x="1060" y="3569"/>
                </a:cubicBezTo>
                <a:close/>
                <a:moveTo>
                  <a:pt x="4288" y="3520"/>
                </a:moveTo>
                <a:cubicBezTo>
                  <a:pt x="4291" y="3552"/>
                  <a:pt x="4292" y="3570"/>
                  <a:pt x="4295" y="3602"/>
                </a:cubicBezTo>
                <a:cubicBezTo>
                  <a:pt x="4281" y="3608"/>
                  <a:pt x="4264" y="3616"/>
                  <a:pt x="4244" y="3624"/>
                </a:cubicBezTo>
                <a:cubicBezTo>
                  <a:pt x="4236" y="3588"/>
                  <a:pt x="4232" y="3563"/>
                  <a:pt x="4225" y="3521"/>
                </a:cubicBezTo>
                <a:cubicBezTo>
                  <a:pt x="4248" y="3521"/>
                  <a:pt x="4269" y="3520"/>
                  <a:pt x="4288" y="3520"/>
                </a:cubicBezTo>
                <a:close/>
                <a:moveTo>
                  <a:pt x="1503" y="3598"/>
                </a:moveTo>
                <a:cubicBezTo>
                  <a:pt x="1512" y="3614"/>
                  <a:pt x="1519" y="3629"/>
                  <a:pt x="1528" y="3644"/>
                </a:cubicBezTo>
                <a:cubicBezTo>
                  <a:pt x="1527" y="3645"/>
                  <a:pt x="1527" y="3647"/>
                  <a:pt x="1526" y="3649"/>
                </a:cubicBezTo>
                <a:lnTo>
                  <a:pt x="1526" y="3649"/>
                </a:lnTo>
                <a:cubicBezTo>
                  <a:pt x="1506" y="3631"/>
                  <a:pt x="1501" y="3624"/>
                  <a:pt x="1496" y="3617"/>
                </a:cubicBezTo>
                <a:cubicBezTo>
                  <a:pt x="1497" y="3611"/>
                  <a:pt x="1500" y="3604"/>
                  <a:pt x="1503" y="3598"/>
                </a:cubicBezTo>
                <a:close/>
                <a:moveTo>
                  <a:pt x="3630" y="3658"/>
                </a:moveTo>
                <a:cubicBezTo>
                  <a:pt x="3630" y="3664"/>
                  <a:pt x="3630" y="3670"/>
                  <a:pt x="3632" y="3677"/>
                </a:cubicBezTo>
                <a:lnTo>
                  <a:pt x="3601" y="3677"/>
                </a:lnTo>
                <a:cubicBezTo>
                  <a:pt x="3601" y="3671"/>
                  <a:pt x="3599" y="3666"/>
                  <a:pt x="3599" y="3658"/>
                </a:cubicBezTo>
                <a:close/>
                <a:moveTo>
                  <a:pt x="1537" y="3668"/>
                </a:moveTo>
                <a:cubicBezTo>
                  <a:pt x="1549" y="3679"/>
                  <a:pt x="1551" y="3683"/>
                  <a:pt x="1548" y="3683"/>
                </a:cubicBezTo>
                <a:cubicBezTo>
                  <a:pt x="1545" y="3683"/>
                  <a:pt x="1536" y="3679"/>
                  <a:pt x="1528" y="3674"/>
                </a:cubicBezTo>
                <a:cubicBezTo>
                  <a:pt x="1531" y="3672"/>
                  <a:pt x="1534" y="3670"/>
                  <a:pt x="1537" y="3668"/>
                </a:cubicBezTo>
                <a:close/>
                <a:moveTo>
                  <a:pt x="1568" y="3649"/>
                </a:moveTo>
                <a:cubicBezTo>
                  <a:pt x="1573" y="3649"/>
                  <a:pt x="1580" y="3670"/>
                  <a:pt x="1604" y="3711"/>
                </a:cubicBezTo>
                <a:cubicBezTo>
                  <a:pt x="1578" y="3691"/>
                  <a:pt x="1558" y="3675"/>
                  <a:pt x="1543" y="3663"/>
                </a:cubicBezTo>
                <a:lnTo>
                  <a:pt x="1543" y="3663"/>
                </a:lnTo>
                <a:cubicBezTo>
                  <a:pt x="1551" y="3658"/>
                  <a:pt x="1560" y="3652"/>
                  <a:pt x="1568" y="3649"/>
                </a:cubicBezTo>
                <a:cubicBezTo>
                  <a:pt x="1568" y="3649"/>
                  <a:pt x="1568" y="3649"/>
                  <a:pt x="1568" y="3649"/>
                </a:cubicBezTo>
                <a:close/>
                <a:moveTo>
                  <a:pt x="2224" y="3694"/>
                </a:moveTo>
                <a:cubicBezTo>
                  <a:pt x="2225" y="3702"/>
                  <a:pt x="2227" y="3711"/>
                  <a:pt x="2228" y="3720"/>
                </a:cubicBezTo>
                <a:cubicBezTo>
                  <a:pt x="2212" y="3727"/>
                  <a:pt x="2197" y="3736"/>
                  <a:pt x="2181" y="3744"/>
                </a:cubicBezTo>
                <a:cubicBezTo>
                  <a:pt x="2178" y="3727"/>
                  <a:pt x="2175" y="3711"/>
                  <a:pt x="2174" y="3695"/>
                </a:cubicBezTo>
                <a:cubicBezTo>
                  <a:pt x="2190" y="3695"/>
                  <a:pt x="2208" y="3694"/>
                  <a:pt x="2224" y="3694"/>
                </a:cubicBezTo>
                <a:close/>
                <a:moveTo>
                  <a:pt x="1459" y="3660"/>
                </a:moveTo>
                <a:cubicBezTo>
                  <a:pt x="1462" y="3692"/>
                  <a:pt x="1465" y="3723"/>
                  <a:pt x="1468" y="3754"/>
                </a:cubicBezTo>
                <a:cubicBezTo>
                  <a:pt x="1463" y="3755"/>
                  <a:pt x="1457" y="3757"/>
                  <a:pt x="1453" y="3758"/>
                </a:cubicBezTo>
                <a:cubicBezTo>
                  <a:pt x="1447" y="3727"/>
                  <a:pt x="1440" y="3698"/>
                  <a:pt x="1434" y="3667"/>
                </a:cubicBezTo>
                <a:cubicBezTo>
                  <a:pt x="1443" y="3666"/>
                  <a:pt x="1450" y="3663"/>
                  <a:pt x="1459" y="3660"/>
                </a:cubicBezTo>
                <a:close/>
                <a:moveTo>
                  <a:pt x="1125" y="3719"/>
                </a:moveTo>
                <a:cubicBezTo>
                  <a:pt x="1126" y="3736"/>
                  <a:pt x="1128" y="3755"/>
                  <a:pt x="1129" y="3774"/>
                </a:cubicBezTo>
                <a:lnTo>
                  <a:pt x="1119" y="3774"/>
                </a:lnTo>
                <a:cubicBezTo>
                  <a:pt x="1117" y="3755"/>
                  <a:pt x="1116" y="3738"/>
                  <a:pt x="1114" y="3719"/>
                </a:cubicBezTo>
                <a:close/>
                <a:moveTo>
                  <a:pt x="1272" y="3651"/>
                </a:moveTo>
                <a:cubicBezTo>
                  <a:pt x="1279" y="3685"/>
                  <a:pt x="1285" y="3717"/>
                  <a:pt x="1304" y="3811"/>
                </a:cubicBezTo>
                <a:cubicBezTo>
                  <a:pt x="1260" y="3744"/>
                  <a:pt x="1241" y="3716"/>
                  <a:pt x="1215" y="3674"/>
                </a:cubicBezTo>
                <a:cubicBezTo>
                  <a:pt x="1240" y="3664"/>
                  <a:pt x="1253" y="3660"/>
                  <a:pt x="1272" y="3651"/>
                </a:cubicBezTo>
                <a:close/>
                <a:moveTo>
                  <a:pt x="1034" y="3727"/>
                </a:moveTo>
                <a:cubicBezTo>
                  <a:pt x="1039" y="3758"/>
                  <a:pt x="1047" y="3789"/>
                  <a:pt x="1053" y="3819"/>
                </a:cubicBezTo>
                <a:cubicBezTo>
                  <a:pt x="1044" y="3822"/>
                  <a:pt x="1035" y="3823"/>
                  <a:pt x="1028" y="3826"/>
                </a:cubicBezTo>
                <a:cubicBezTo>
                  <a:pt x="1025" y="3795"/>
                  <a:pt x="1022" y="3764"/>
                  <a:pt x="1019" y="3732"/>
                </a:cubicBezTo>
                <a:cubicBezTo>
                  <a:pt x="1023" y="3730"/>
                  <a:pt x="1028" y="3729"/>
                  <a:pt x="1034" y="3727"/>
                </a:cubicBezTo>
                <a:close/>
                <a:moveTo>
                  <a:pt x="1787" y="3705"/>
                </a:moveTo>
                <a:cubicBezTo>
                  <a:pt x="1816" y="3730"/>
                  <a:pt x="1843" y="3754"/>
                  <a:pt x="1877" y="3782"/>
                </a:cubicBezTo>
                <a:cubicBezTo>
                  <a:pt x="1843" y="3830"/>
                  <a:pt x="1810" y="3875"/>
                  <a:pt x="1774" y="3926"/>
                </a:cubicBezTo>
                <a:cubicBezTo>
                  <a:pt x="1734" y="3814"/>
                  <a:pt x="1757" y="3755"/>
                  <a:pt x="1787" y="3705"/>
                </a:cubicBezTo>
                <a:close/>
                <a:moveTo>
                  <a:pt x="1089" y="3908"/>
                </a:moveTo>
                <a:cubicBezTo>
                  <a:pt x="1091" y="3914"/>
                  <a:pt x="1091" y="3920"/>
                  <a:pt x="1091" y="3926"/>
                </a:cubicBezTo>
                <a:cubicBezTo>
                  <a:pt x="1081" y="3926"/>
                  <a:pt x="1072" y="3927"/>
                  <a:pt x="1062" y="3927"/>
                </a:cubicBezTo>
                <a:lnTo>
                  <a:pt x="1060" y="3908"/>
                </a:lnTo>
                <a:close/>
                <a:moveTo>
                  <a:pt x="2543" y="3900"/>
                </a:moveTo>
                <a:cubicBezTo>
                  <a:pt x="2545" y="3919"/>
                  <a:pt x="2546" y="3938"/>
                  <a:pt x="2547" y="3955"/>
                </a:cubicBezTo>
                <a:cubicBezTo>
                  <a:pt x="2545" y="3955"/>
                  <a:pt x="2540" y="3955"/>
                  <a:pt x="2537" y="3957"/>
                </a:cubicBezTo>
                <a:cubicBezTo>
                  <a:pt x="2536" y="3938"/>
                  <a:pt x="2534" y="3919"/>
                  <a:pt x="2533" y="3900"/>
                </a:cubicBezTo>
                <a:close/>
                <a:moveTo>
                  <a:pt x="1022" y="3948"/>
                </a:moveTo>
                <a:cubicBezTo>
                  <a:pt x="1023" y="3966"/>
                  <a:pt x="1025" y="3985"/>
                  <a:pt x="1026" y="4004"/>
                </a:cubicBezTo>
                <a:lnTo>
                  <a:pt x="1017" y="4004"/>
                </a:lnTo>
                <a:cubicBezTo>
                  <a:pt x="1014" y="3985"/>
                  <a:pt x="1013" y="3967"/>
                  <a:pt x="1012" y="3948"/>
                </a:cubicBezTo>
                <a:close/>
                <a:moveTo>
                  <a:pt x="33239" y="1"/>
                </a:moveTo>
                <a:cubicBezTo>
                  <a:pt x="33220" y="46"/>
                  <a:pt x="33193" y="57"/>
                  <a:pt x="33164" y="57"/>
                </a:cubicBezTo>
                <a:cubicBezTo>
                  <a:pt x="33137" y="57"/>
                  <a:pt x="33109" y="48"/>
                  <a:pt x="33082" y="48"/>
                </a:cubicBezTo>
                <a:cubicBezTo>
                  <a:pt x="33053" y="48"/>
                  <a:pt x="33026" y="58"/>
                  <a:pt x="33008" y="102"/>
                </a:cubicBezTo>
                <a:cubicBezTo>
                  <a:pt x="32983" y="87"/>
                  <a:pt x="32959" y="61"/>
                  <a:pt x="32939" y="61"/>
                </a:cubicBezTo>
                <a:cubicBezTo>
                  <a:pt x="32938" y="61"/>
                  <a:pt x="32937" y="61"/>
                  <a:pt x="32936" y="61"/>
                </a:cubicBezTo>
                <a:cubicBezTo>
                  <a:pt x="32931" y="62"/>
                  <a:pt x="32926" y="62"/>
                  <a:pt x="32920" y="62"/>
                </a:cubicBezTo>
                <a:cubicBezTo>
                  <a:pt x="32896" y="62"/>
                  <a:pt x="32871" y="56"/>
                  <a:pt x="32846" y="56"/>
                </a:cubicBezTo>
                <a:cubicBezTo>
                  <a:pt x="32813" y="56"/>
                  <a:pt x="32782" y="66"/>
                  <a:pt x="32756" y="113"/>
                </a:cubicBezTo>
                <a:cubicBezTo>
                  <a:pt x="32729" y="64"/>
                  <a:pt x="32699" y="48"/>
                  <a:pt x="32671" y="48"/>
                </a:cubicBezTo>
                <a:cubicBezTo>
                  <a:pt x="32643" y="48"/>
                  <a:pt x="32618" y="63"/>
                  <a:pt x="32599" y="79"/>
                </a:cubicBezTo>
                <a:cubicBezTo>
                  <a:pt x="32586" y="89"/>
                  <a:pt x="32573" y="93"/>
                  <a:pt x="32560" y="93"/>
                </a:cubicBezTo>
                <a:cubicBezTo>
                  <a:pt x="32527" y="93"/>
                  <a:pt x="32494" y="66"/>
                  <a:pt x="32462" y="66"/>
                </a:cubicBezTo>
                <a:cubicBezTo>
                  <a:pt x="32454" y="66"/>
                  <a:pt x="32446" y="67"/>
                  <a:pt x="32438" y="71"/>
                </a:cubicBezTo>
                <a:cubicBezTo>
                  <a:pt x="32427" y="78"/>
                  <a:pt x="32415" y="79"/>
                  <a:pt x="32403" y="79"/>
                </a:cubicBezTo>
                <a:cubicBezTo>
                  <a:pt x="32394" y="79"/>
                  <a:pt x="32384" y="78"/>
                  <a:pt x="32374" y="78"/>
                </a:cubicBezTo>
                <a:cubicBezTo>
                  <a:pt x="32349" y="78"/>
                  <a:pt x="32323" y="85"/>
                  <a:pt x="32302" y="129"/>
                </a:cubicBezTo>
                <a:cubicBezTo>
                  <a:pt x="32299" y="134"/>
                  <a:pt x="32296" y="136"/>
                  <a:pt x="32291" y="136"/>
                </a:cubicBezTo>
                <a:cubicBezTo>
                  <a:pt x="32276" y="136"/>
                  <a:pt x="32249" y="109"/>
                  <a:pt x="32225" y="109"/>
                </a:cubicBezTo>
                <a:cubicBezTo>
                  <a:pt x="32213" y="109"/>
                  <a:pt x="32202" y="116"/>
                  <a:pt x="32193" y="136"/>
                </a:cubicBezTo>
                <a:cubicBezTo>
                  <a:pt x="32191" y="141"/>
                  <a:pt x="32184" y="144"/>
                  <a:pt x="32178" y="144"/>
                </a:cubicBezTo>
                <a:cubicBezTo>
                  <a:pt x="32172" y="144"/>
                  <a:pt x="32166" y="142"/>
                  <a:pt x="32163" y="138"/>
                </a:cubicBezTo>
                <a:cubicBezTo>
                  <a:pt x="32143" y="103"/>
                  <a:pt x="32123" y="88"/>
                  <a:pt x="32105" y="88"/>
                </a:cubicBezTo>
                <a:cubicBezTo>
                  <a:pt x="32087" y="88"/>
                  <a:pt x="32070" y="103"/>
                  <a:pt x="32053" y="129"/>
                </a:cubicBezTo>
                <a:cubicBezTo>
                  <a:pt x="32032" y="91"/>
                  <a:pt x="32010" y="80"/>
                  <a:pt x="31989" y="80"/>
                </a:cubicBezTo>
                <a:cubicBezTo>
                  <a:pt x="31964" y="80"/>
                  <a:pt x="31939" y="94"/>
                  <a:pt x="31915" y="94"/>
                </a:cubicBezTo>
                <a:cubicBezTo>
                  <a:pt x="31912" y="94"/>
                  <a:pt x="31910" y="94"/>
                  <a:pt x="31907" y="93"/>
                </a:cubicBezTo>
                <a:cubicBezTo>
                  <a:pt x="31906" y="93"/>
                  <a:pt x="31906" y="93"/>
                  <a:pt x="31905" y="93"/>
                </a:cubicBezTo>
                <a:cubicBezTo>
                  <a:pt x="31885" y="93"/>
                  <a:pt x="31865" y="122"/>
                  <a:pt x="31849" y="136"/>
                </a:cubicBezTo>
                <a:cubicBezTo>
                  <a:pt x="31826" y="123"/>
                  <a:pt x="31803" y="96"/>
                  <a:pt x="31781" y="96"/>
                </a:cubicBezTo>
                <a:cubicBezTo>
                  <a:pt x="31773" y="96"/>
                  <a:pt x="31766" y="96"/>
                  <a:pt x="31758" y="96"/>
                </a:cubicBezTo>
                <a:cubicBezTo>
                  <a:pt x="31662" y="96"/>
                  <a:pt x="31565" y="104"/>
                  <a:pt x="31469" y="104"/>
                </a:cubicBezTo>
                <a:cubicBezTo>
                  <a:pt x="31462" y="104"/>
                  <a:pt x="31454" y="104"/>
                  <a:pt x="31447" y="104"/>
                </a:cubicBezTo>
                <a:cubicBezTo>
                  <a:pt x="31385" y="102"/>
                  <a:pt x="31322" y="83"/>
                  <a:pt x="31254" y="71"/>
                </a:cubicBezTo>
                <a:cubicBezTo>
                  <a:pt x="31250" y="80"/>
                  <a:pt x="31239" y="98"/>
                  <a:pt x="31239" y="98"/>
                </a:cubicBezTo>
                <a:cubicBezTo>
                  <a:pt x="31179" y="83"/>
                  <a:pt x="31132" y="63"/>
                  <a:pt x="31083" y="61"/>
                </a:cubicBezTo>
                <a:cubicBezTo>
                  <a:pt x="31060" y="61"/>
                  <a:pt x="31035" y="58"/>
                  <a:pt x="31011" y="58"/>
                </a:cubicBezTo>
                <a:cubicBezTo>
                  <a:pt x="30969" y="58"/>
                  <a:pt x="30927" y="66"/>
                  <a:pt x="30891" y="105"/>
                </a:cubicBezTo>
                <a:cubicBezTo>
                  <a:pt x="30866" y="78"/>
                  <a:pt x="30840" y="70"/>
                  <a:pt x="30815" y="70"/>
                </a:cubicBezTo>
                <a:cubicBezTo>
                  <a:pt x="30779" y="70"/>
                  <a:pt x="30744" y="86"/>
                  <a:pt x="30710" y="86"/>
                </a:cubicBezTo>
                <a:cubicBezTo>
                  <a:pt x="30691" y="86"/>
                  <a:pt x="30673" y="81"/>
                  <a:pt x="30655" y="66"/>
                </a:cubicBezTo>
                <a:cubicBezTo>
                  <a:pt x="30618" y="32"/>
                  <a:pt x="30584" y="23"/>
                  <a:pt x="30551" y="23"/>
                </a:cubicBezTo>
                <a:cubicBezTo>
                  <a:pt x="30519" y="23"/>
                  <a:pt x="30489" y="31"/>
                  <a:pt x="30460" y="31"/>
                </a:cubicBezTo>
                <a:cubicBezTo>
                  <a:pt x="30443" y="31"/>
                  <a:pt x="30426" y="29"/>
                  <a:pt x="30410" y="21"/>
                </a:cubicBezTo>
                <a:cubicBezTo>
                  <a:pt x="30383" y="71"/>
                  <a:pt x="30361" y="113"/>
                  <a:pt x="30355" y="124"/>
                </a:cubicBezTo>
                <a:cubicBezTo>
                  <a:pt x="30266" y="110"/>
                  <a:pt x="30198" y="92"/>
                  <a:pt x="30134" y="92"/>
                </a:cubicBezTo>
                <a:cubicBezTo>
                  <a:pt x="30132" y="92"/>
                  <a:pt x="30130" y="92"/>
                  <a:pt x="30127" y="92"/>
                </a:cubicBezTo>
                <a:cubicBezTo>
                  <a:pt x="30127" y="92"/>
                  <a:pt x="30126" y="92"/>
                  <a:pt x="30125" y="92"/>
                </a:cubicBezTo>
                <a:cubicBezTo>
                  <a:pt x="30081" y="92"/>
                  <a:pt x="30031" y="27"/>
                  <a:pt x="29986" y="27"/>
                </a:cubicBezTo>
                <a:cubicBezTo>
                  <a:pt x="29964" y="27"/>
                  <a:pt x="29942" y="44"/>
                  <a:pt x="29924" y="95"/>
                </a:cubicBezTo>
                <a:cubicBezTo>
                  <a:pt x="29911" y="77"/>
                  <a:pt x="29899" y="58"/>
                  <a:pt x="29884" y="36"/>
                </a:cubicBezTo>
                <a:cubicBezTo>
                  <a:pt x="29856" y="92"/>
                  <a:pt x="29809" y="55"/>
                  <a:pt x="29774" y="91"/>
                </a:cubicBezTo>
                <a:cubicBezTo>
                  <a:pt x="29769" y="96"/>
                  <a:pt x="29763" y="99"/>
                  <a:pt x="29757" y="99"/>
                </a:cubicBezTo>
                <a:cubicBezTo>
                  <a:pt x="29729" y="99"/>
                  <a:pt x="29697" y="45"/>
                  <a:pt x="29665" y="45"/>
                </a:cubicBezTo>
                <a:cubicBezTo>
                  <a:pt x="29652" y="45"/>
                  <a:pt x="29639" y="54"/>
                  <a:pt x="29625" y="80"/>
                </a:cubicBezTo>
                <a:cubicBezTo>
                  <a:pt x="29612" y="106"/>
                  <a:pt x="29593" y="120"/>
                  <a:pt x="29572" y="120"/>
                </a:cubicBezTo>
                <a:cubicBezTo>
                  <a:pt x="29546" y="120"/>
                  <a:pt x="29517" y="99"/>
                  <a:pt x="29492" y="57"/>
                </a:cubicBezTo>
                <a:cubicBezTo>
                  <a:pt x="29484" y="80"/>
                  <a:pt x="29475" y="88"/>
                  <a:pt x="29464" y="88"/>
                </a:cubicBezTo>
                <a:cubicBezTo>
                  <a:pt x="29442" y="88"/>
                  <a:pt x="29415" y="56"/>
                  <a:pt x="29392" y="56"/>
                </a:cubicBezTo>
                <a:cubicBezTo>
                  <a:pt x="29377" y="56"/>
                  <a:pt x="29364" y="68"/>
                  <a:pt x="29355" y="110"/>
                </a:cubicBezTo>
                <a:cubicBezTo>
                  <a:pt x="29356" y="132"/>
                  <a:pt x="29361" y="176"/>
                  <a:pt x="29365" y="221"/>
                </a:cubicBezTo>
                <a:cubicBezTo>
                  <a:pt x="29312" y="166"/>
                  <a:pt x="29265" y="116"/>
                  <a:pt x="29218" y="66"/>
                </a:cubicBezTo>
                <a:cubicBezTo>
                  <a:pt x="29207" y="87"/>
                  <a:pt x="29195" y="94"/>
                  <a:pt x="29182" y="94"/>
                </a:cubicBezTo>
                <a:cubicBezTo>
                  <a:pt x="29157" y="94"/>
                  <a:pt x="29128" y="67"/>
                  <a:pt x="29099" y="67"/>
                </a:cubicBezTo>
                <a:cubicBezTo>
                  <a:pt x="29083" y="67"/>
                  <a:pt x="29066" y="76"/>
                  <a:pt x="29050" y="104"/>
                </a:cubicBezTo>
                <a:cubicBezTo>
                  <a:pt x="29047" y="111"/>
                  <a:pt x="29033" y="145"/>
                  <a:pt x="29016" y="180"/>
                </a:cubicBezTo>
                <a:cubicBezTo>
                  <a:pt x="28993" y="143"/>
                  <a:pt x="28968" y="107"/>
                  <a:pt x="28946" y="71"/>
                </a:cubicBezTo>
                <a:cubicBezTo>
                  <a:pt x="28913" y="73"/>
                  <a:pt x="28883" y="74"/>
                  <a:pt x="28840" y="76"/>
                </a:cubicBezTo>
                <a:cubicBezTo>
                  <a:pt x="28830" y="108"/>
                  <a:pt x="28816" y="154"/>
                  <a:pt x="28806" y="191"/>
                </a:cubicBezTo>
                <a:cubicBezTo>
                  <a:pt x="28706" y="148"/>
                  <a:pt x="28610" y="78"/>
                  <a:pt x="28520" y="78"/>
                </a:cubicBezTo>
                <a:cubicBezTo>
                  <a:pt x="28475" y="78"/>
                  <a:pt x="28432" y="95"/>
                  <a:pt x="28391" y="141"/>
                </a:cubicBezTo>
                <a:cubicBezTo>
                  <a:pt x="28354" y="123"/>
                  <a:pt x="28322" y="99"/>
                  <a:pt x="28290" y="92"/>
                </a:cubicBezTo>
                <a:cubicBezTo>
                  <a:pt x="28284" y="91"/>
                  <a:pt x="28279" y="91"/>
                  <a:pt x="28274" y="91"/>
                </a:cubicBezTo>
                <a:cubicBezTo>
                  <a:pt x="28220" y="91"/>
                  <a:pt x="28171" y="138"/>
                  <a:pt x="28117" y="138"/>
                </a:cubicBezTo>
                <a:cubicBezTo>
                  <a:pt x="28097" y="138"/>
                  <a:pt x="28077" y="132"/>
                  <a:pt x="28056" y="116"/>
                </a:cubicBezTo>
                <a:cubicBezTo>
                  <a:pt x="28040" y="149"/>
                  <a:pt x="28022" y="160"/>
                  <a:pt x="28004" y="160"/>
                </a:cubicBezTo>
                <a:cubicBezTo>
                  <a:pt x="27965" y="160"/>
                  <a:pt x="27922" y="108"/>
                  <a:pt x="27883" y="108"/>
                </a:cubicBezTo>
                <a:cubicBezTo>
                  <a:pt x="27882" y="108"/>
                  <a:pt x="27881" y="108"/>
                  <a:pt x="27879" y="108"/>
                </a:cubicBezTo>
                <a:cubicBezTo>
                  <a:pt x="27817" y="113"/>
                  <a:pt x="27758" y="146"/>
                  <a:pt x="27698" y="166"/>
                </a:cubicBezTo>
                <a:cubicBezTo>
                  <a:pt x="27696" y="167"/>
                  <a:pt x="27693" y="168"/>
                  <a:pt x="27690" y="168"/>
                </a:cubicBezTo>
                <a:cubicBezTo>
                  <a:pt x="27688" y="168"/>
                  <a:pt x="27685" y="168"/>
                  <a:pt x="27683" y="166"/>
                </a:cubicBezTo>
                <a:cubicBezTo>
                  <a:pt x="27657" y="144"/>
                  <a:pt x="27631" y="108"/>
                  <a:pt x="27604" y="108"/>
                </a:cubicBezTo>
                <a:cubicBezTo>
                  <a:pt x="27591" y="108"/>
                  <a:pt x="27577" y="117"/>
                  <a:pt x="27563" y="141"/>
                </a:cubicBezTo>
                <a:cubicBezTo>
                  <a:pt x="27559" y="147"/>
                  <a:pt x="27555" y="149"/>
                  <a:pt x="27550" y="149"/>
                </a:cubicBezTo>
                <a:cubicBezTo>
                  <a:pt x="27533" y="149"/>
                  <a:pt x="27509" y="120"/>
                  <a:pt x="27489" y="120"/>
                </a:cubicBezTo>
                <a:cubicBezTo>
                  <a:pt x="27476" y="120"/>
                  <a:pt x="27465" y="132"/>
                  <a:pt x="27457" y="171"/>
                </a:cubicBezTo>
                <a:cubicBezTo>
                  <a:pt x="27455" y="181"/>
                  <a:pt x="27445" y="184"/>
                  <a:pt x="27431" y="184"/>
                </a:cubicBezTo>
                <a:cubicBezTo>
                  <a:pt x="27416" y="184"/>
                  <a:pt x="27398" y="180"/>
                  <a:pt x="27385" y="174"/>
                </a:cubicBezTo>
                <a:cubicBezTo>
                  <a:pt x="27356" y="162"/>
                  <a:pt x="27322" y="111"/>
                  <a:pt x="27297" y="111"/>
                </a:cubicBezTo>
                <a:cubicBezTo>
                  <a:pt x="27289" y="111"/>
                  <a:pt x="27281" y="117"/>
                  <a:pt x="27276" y="132"/>
                </a:cubicBezTo>
                <a:cubicBezTo>
                  <a:pt x="27266" y="156"/>
                  <a:pt x="27257" y="165"/>
                  <a:pt x="27248" y="165"/>
                </a:cubicBezTo>
                <a:cubicBezTo>
                  <a:pt x="27226" y="165"/>
                  <a:pt x="27206" y="117"/>
                  <a:pt x="27184" y="117"/>
                </a:cubicBezTo>
                <a:cubicBezTo>
                  <a:pt x="27180" y="117"/>
                  <a:pt x="27177" y="118"/>
                  <a:pt x="27173" y="121"/>
                </a:cubicBezTo>
                <a:cubicBezTo>
                  <a:pt x="27161" y="131"/>
                  <a:pt x="27148" y="134"/>
                  <a:pt x="27133" y="134"/>
                </a:cubicBezTo>
                <a:cubicBezTo>
                  <a:pt x="27114" y="134"/>
                  <a:pt x="27094" y="129"/>
                  <a:pt x="27075" y="129"/>
                </a:cubicBezTo>
                <a:cubicBezTo>
                  <a:pt x="27068" y="129"/>
                  <a:pt x="27061" y="130"/>
                  <a:pt x="27054" y="132"/>
                </a:cubicBezTo>
                <a:cubicBezTo>
                  <a:pt x="27017" y="142"/>
                  <a:pt x="26983" y="167"/>
                  <a:pt x="26977" y="170"/>
                </a:cubicBezTo>
                <a:cubicBezTo>
                  <a:pt x="26927" y="159"/>
                  <a:pt x="26886" y="133"/>
                  <a:pt x="26859" y="133"/>
                </a:cubicBezTo>
                <a:cubicBezTo>
                  <a:pt x="26850" y="133"/>
                  <a:pt x="26843" y="136"/>
                  <a:pt x="26838" y="142"/>
                </a:cubicBezTo>
                <a:cubicBezTo>
                  <a:pt x="26766" y="223"/>
                  <a:pt x="26684" y="188"/>
                  <a:pt x="26596" y="259"/>
                </a:cubicBezTo>
                <a:lnTo>
                  <a:pt x="26596" y="259"/>
                </a:lnTo>
                <a:cubicBezTo>
                  <a:pt x="26594" y="249"/>
                  <a:pt x="26591" y="239"/>
                  <a:pt x="26588" y="229"/>
                </a:cubicBezTo>
                <a:lnTo>
                  <a:pt x="26588" y="229"/>
                </a:lnTo>
                <a:cubicBezTo>
                  <a:pt x="26587" y="241"/>
                  <a:pt x="26585" y="254"/>
                  <a:pt x="26583" y="270"/>
                </a:cubicBezTo>
                <a:cubicBezTo>
                  <a:pt x="26587" y="266"/>
                  <a:pt x="26592" y="262"/>
                  <a:pt x="26596" y="259"/>
                </a:cubicBezTo>
                <a:lnTo>
                  <a:pt x="26596" y="259"/>
                </a:lnTo>
                <a:cubicBezTo>
                  <a:pt x="26598" y="266"/>
                  <a:pt x="26599" y="273"/>
                  <a:pt x="26601" y="280"/>
                </a:cubicBezTo>
                <a:cubicBezTo>
                  <a:pt x="26601" y="285"/>
                  <a:pt x="26599" y="289"/>
                  <a:pt x="26595" y="289"/>
                </a:cubicBezTo>
                <a:cubicBezTo>
                  <a:pt x="26591" y="289"/>
                  <a:pt x="26587" y="285"/>
                  <a:pt x="26583" y="270"/>
                </a:cubicBezTo>
                <a:cubicBezTo>
                  <a:pt x="26576" y="270"/>
                  <a:pt x="26579" y="236"/>
                  <a:pt x="26580" y="202"/>
                </a:cubicBezTo>
                <a:lnTo>
                  <a:pt x="26580" y="202"/>
                </a:lnTo>
                <a:cubicBezTo>
                  <a:pt x="26583" y="211"/>
                  <a:pt x="26585" y="220"/>
                  <a:pt x="26588" y="229"/>
                </a:cubicBezTo>
                <a:lnTo>
                  <a:pt x="26588" y="229"/>
                </a:lnTo>
                <a:cubicBezTo>
                  <a:pt x="26593" y="186"/>
                  <a:pt x="26593" y="174"/>
                  <a:pt x="26592" y="174"/>
                </a:cubicBezTo>
                <a:cubicBezTo>
                  <a:pt x="26562" y="164"/>
                  <a:pt x="26533" y="164"/>
                  <a:pt x="26505" y="145"/>
                </a:cubicBezTo>
                <a:cubicBezTo>
                  <a:pt x="26502" y="143"/>
                  <a:pt x="26500" y="142"/>
                  <a:pt x="26497" y="142"/>
                </a:cubicBezTo>
                <a:cubicBezTo>
                  <a:pt x="26480" y="142"/>
                  <a:pt x="26475" y="194"/>
                  <a:pt x="26457" y="194"/>
                </a:cubicBezTo>
                <a:cubicBezTo>
                  <a:pt x="26451" y="194"/>
                  <a:pt x="26444" y="189"/>
                  <a:pt x="26434" y="176"/>
                </a:cubicBezTo>
                <a:cubicBezTo>
                  <a:pt x="26426" y="163"/>
                  <a:pt x="26411" y="157"/>
                  <a:pt x="26397" y="157"/>
                </a:cubicBezTo>
                <a:cubicBezTo>
                  <a:pt x="26381" y="157"/>
                  <a:pt x="26365" y="164"/>
                  <a:pt x="26355" y="174"/>
                </a:cubicBezTo>
                <a:cubicBezTo>
                  <a:pt x="26328" y="202"/>
                  <a:pt x="26300" y="215"/>
                  <a:pt x="26272" y="215"/>
                </a:cubicBezTo>
                <a:cubicBezTo>
                  <a:pt x="26236" y="215"/>
                  <a:pt x="26198" y="193"/>
                  <a:pt x="26158" y="157"/>
                </a:cubicBezTo>
                <a:cubicBezTo>
                  <a:pt x="26139" y="204"/>
                  <a:pt x="26117" y="220"/>
                  <a:pt x="26095" y="220"/>
                </a:cubicBezTo>
                <a:cubicBezTo>
                  <a:pt x="26070" y="220"/>
                  <a:pt x="26046" y="198"/>
                  <a:pt x="26030" y="179"/>
                </a:cubicBezTo>
                <a:cubicBezTo>
                  <a:pt x="25969" y="199"/>
                  <a:pt x="25936" y="220"/>
                  <a:pt x="25899" y="220"/>
                </a:cubicBezTo>
                <a:cubicBezTo>
                  <a:pt x="25866" y="220"/>
                  <a:pt x="25827" y="187"/>
                  <a:pt x="25798" y="187"/>
                </a:cubicBezTo>
                <a:cubicBezTo>
                  <a:pt x="25791" y="187"/>
                  <a:pt x="25784" y="190"/>
                  <a:pt x="25778" y="195"/>
                </a:cubicBezTo>
                <a:cubicBezTo>
                  <a:pt x="25770" y="203"/>
                  <a:pt x="25763" y="206"/>
                  <a:pt x="25756" y="206"/>
                </a:cubicBezTo>
                <a:cubicBezTo>
                  <a:pt x="25730" y="206"/>
                  <a:pt x="25710" y="165"/>
                  <a:pt x="25684" y="165"/>
                </a:cubicBezTo>
                <a:cubicBezTo>
                  <a:pt x="25680" y="165"/>
                  <a:pt x="25676" y="166"/>
                  <a:pt x="25672" y="168"/>
                </a:cubicBezTo>
                <a:cubicBezTo>
                  <a:pt x="25655" y="178"/>
                  <a:pt x="25635" y="181"/>
                  <a:pt x="25617" y="181"/>
                </a:cubicBezTo>
                <a:cubicBezTo>
                  <a:pt x="25595" y="181"/>
                  <a:pt x="25574" y="177"/>
                  <a:pt x="25558" y="177"/>
                </a:cubicBezTo>
                <a:cubicBezTo>
                  <a:pt x="25556" y="177"/>
                  <a:pt x="25555" y="177"/>
                  <a:pt x="25553" y="177"/>
                </a:cubicBezTo>
                <a:cubicBezTo>
                  <a:pt x="25506" y="227"/>
                  <a:pt x="25472" y="264"/>
                  <a:pt x="25443" y="295"/>
                </a:cubicBezTo>
                <a:cubicBezTo>
                  <a:pt x="25393" y="241"/>
                  <a:pt x="25349" y="193"/>
                  <a:pt x="25304" y="148"/>
                </a:cubicBezTo>
                <a:cubicBezTo>
                  <a:pt x="25303" y="146"/>
                  <a:pt x="25301" y="146"/>
                  <a:pt x="25299" y="146"/>
                </a:cubicBezTo>
                <a:cubicBezTo>
                  <a:pt x="25294" y="146"/>
                  <a:pt x="25288" y="150"/>
                  <a:pt x="25282" y="151"/>
                </a:cubicBezTo>
                <a:cubicBezTo>
                  <a:pt x="25284" y="195"/>
                  <a:pt x="25284" y="239"/>
                  <a:pt x="25285" y="307"/>
                </a:cubicBezTo>
                <a:cubicBezTo>
                  <a:pt x="25238" y="295"/>
                  <a:pt x="25193" y="283"/>
                  <a:pt x="25146" y="271"/>
                </a:cubicBezTo>
                <a:cubicBezTo>
                  <a:pt x="25126" y="279"/>
                  <a:pt x="25104" y="288"/>
                  <a:pt x="25074" y="299"/>
                </a:cubicBezTo>
                <a:cubicBezTo>
                  <a:pt x="25087" y="252"/>
                  <a:pt x="25094" y="230"/>
                  <a:pt x="25104" y="195"/>
                </a:cubicBezTo>
                <a:cubicBezTo>
                  <a:pt x="25100" y="194"/>
                  <a:pt x="25097" y="194"/>
                  <a:pt x="25093" y="194"/>
                </a:cubicBezTo>
                <a:cubicBezTo>
                  <a:pt x="25001" y="194"/>
                  <a:pt x="25035" y="385"/>
                  <a:pt x="24966" y="420"/>
                </a:cubicBezTo>
                <a:cubicBezTo>
                  <a:pt x="24962" y="347"/>
                  <a:pt x="24963" y="260"/>
                  <a:pt x="24918" y="224"/>
                </a:cubicBezTo>
                <a:cubicBezTo>
                  <a:pt x="24876" y="193"/>
                  <a:pt x="24834" y="174"/>
                  <a:pt x="24794" y="152"/>
                </a:cubicBezTo>
                <a:cubicBezTo>
                  <a:pt x="24759" y="170"/>
                  <a:pt x="24722" y="183"/>
                  <a:pt x="24688" y="205"/>
                </a:cubicBezTo>
                <a:cubicBezTo>
                  <a:pt x="24670" y="217"/>
                  <a:pt x="24651" y="222"/>
                  <a:pt x="24632" y="222"/>
                </a:cubicBezTo>
                <a:cubicBezTo>
                  <a:pt x="24560" y="222"/>
                  <a:pt x="24484" y="156"/>
                  <a:pt x="24412" y="156"/>
                </a:cubicBezTo>
                <a:cubicBezTo>
                  <a:pt x="24380" y="156"/>
                  <a:pt x="24349" y="169"/>
                  <a:pt x="24320" y="208"/>
                </a:cubicBezTo>
                <a:cubicBezTo>
                  <a:pt x="24293" y="174"/>
                  <a:pt x="24268" y="156"/>
                  <a:pt x="24244" y="156"/>
                </a:cubicBezTo>
                <a:cubicBezTo>
                  <a:pt x="24219" y="156"/>
                  <a:pt x="24196" y="176"/>
                  <a:pt x="24175" y="216"/>
                </a:cubicBezTo>
                <a:cubicBezTo>
                  <a:pt x="24146" y="173"/>
                  <a:pt x="24117" y="163"/>
                  <a:pt x="24088" y="163"/>
                </a:cubicBezTo>
                <a:cubicBezTo>
                  <a:pt x="24059" y="163"/>
                  <a:pt x="24031" y="173"/>
                  <a:pt x="24002" y="173"/>
                </a:cubicBezTo>
                <a:cubicBezTo>
                  <a:pt x="23972" y="174"/>
                  <a:pt x="23942" y="207"/>
                  <a:pt x="23916" y="223"/>
                </a:cubicBezTo>
                <a:cubicBezTo>
                  <a:pt x="23880" y="207"/>
                  <a:pt x="23848" y="183"/>
                  <a:pt x="23814" y="177"/>
                </a:cubicBezTo>
                <a:cubicBezTo>
                  <a:pt x="23798" y="175"/>
                  <a:pt x="23783" y="174"/>
                  <a:pt x="23767" y="174"/>
                </a:cubicBezTo>
                <a:cubicBezTo>
                  <a:pt x="23711" y="174"/>
                  <a:pt x="23656" y="187"/>
                  <a:pt x="23600" y="187"/>
                </a:cubicBezTo>
                <a:cubicBezTo>
                  <a:pt x="23548" y="187"/>
                  <a:pt x="23496" y="176"/>
                  <a:pt x="23442" y="133"/>
                </a:cubicBezTo>
                <a:cubicBezTo>
                  <a:pt x="23437" y="129"/>
                  <a:pt x="23431" y="127"/>
                  <a:pt x="23424" y="127"/>
                </a:cubicBezTo>
                <a:cubicBezTo>
                  <a:pt x="23414" y="127"/>
                  <a:pt x="23404" y="132"/>
                  <a:pt x="23401" y="141"/>
                </a:cubicBezTo>
                <a:cubicBezTo>
                  <a:pt x="23383" y="186"/>
                  <a:pt x="23358" y="197"/>
                  <a:pt x="23332" y="197"/>
                </a:cubicBezTo>
                <a:cubicBezTo>
                  <a:pt x="23312" y="197"/>
                  <a:pt x="23290" y="190"/>
                  <a:pt x="23270" y="190"/>
                </a:cubicBezTo>
                <a:cubicBezTo>
                  <a:pt x="23268" y="190"/>
                  <a:pt x="23265" y="190"/>
                  <a:pt x="23262" y="191"/>
                </a:cubicBezTo>
                <a:cubicBezTo>
                  <a:pt x="23262" y="191"/>
                  <a:pt x="23262" y="191"/>
                  <a:pt x="23261" y="191"/>
                </a:cubicBezTo>
                <a:cubicBezTo>
                  <a:pt x="23232" y="191"/>
                  <a:pt x="23194" y="153"/>
                  <a:pt x="23170" y="153"/>
                </a:cubicBezTo>
                <a:cubicBezTo>
                  <a:pt x="23165" y="153"/>
                  <a:pt x="23160" y="155"/>
                  <a:pt x="23156" y="160"/>
                </a:cubicBezTo>
                <a:cubicBezTo>
                  <a:pt x="23135" y="185"/>
                  <a:pt x="23111" y="191"/>
                  <a:pt x="23086" y="191"/>
                </a:cubicBezTo>
                <a:cubicBezTo>
                  <a:pt x="23065" y="191"/>
                  <a:pt x="23044" y="187"/>
                  <a:pt x="23024" y="187"/>
                </a:cubicBezTo>
                <a:cubicBezTo>
                  <a:pt x="23004" y="187"/>
                  <a:pt x="22987" y="191"/>
                  <a:pt x="22973" y="210"/>
                </a:cubicBezTo>
                <a:cubicBezTo>
                  <a:pt x="22949" y="241"/>
                  <a:pt x="22926" y="251"/>
                  <a:pt x="22903" y="251"/>
                </a:cubicBezTo>
                <a:cubicBezTo>
                  <a:pt x="22868" y="251"/>
                  <a:pt x="22834" y="225"/>
                  <a:pt x="22796" y="213"/>
                </a:cubicBezTo>
                <a:cubicBezTo>
                  <a:pt x="22794" y="212"/>
                  <a:pt x="22791" y="211"/>
                  <a:pt x="22789" y="211"/>
                </a:cubicBezTo>
                <a:cubicBezTo>
                  <a:pt x="22766" y="211"/>
                  <a:pt x="22743" y="247"/>
                  <a:pt x="22718" y="251"/>
                </a:cubicBezTo>
                <a:cubicBezTo>
                  <a:pt x="22715" y="251"/>
                  <a:pt x="22712" y="252"/>
                  <a:pt x="22709" y="252"/>
                </a:cubicBezTo>
                <a:cubicBezTo>
                  <a:pt x="22688" y="252"/>
                  <a:pt x="22664" y="240"/>
                  <a:pt x="22639" y="233"/>
                </a:cubicBezTo>
                <a:cubicBezTo>
                  <a:pt x="22628" y="257"/>
                  <a:pt x="22612" y="291"/>
                  <a:pt x="22597" y="326"/>
                </a:cubicBezTo>
                <a:cubicBezTo>
                  <a:pt x="22572" y="291"/>
                  <a:pt x="22549" y="254"/>
                  <a:pt x="22525" y="219"/>
                </a:cubicBezTo>
                <a:cubicBezTo>
                  <a:pt x="22509" y="254"/>
                  <a:pt x="22494" y="288"/>
                  <a:pt x="22477" y="327"/>
                </a:cubicBezTo>
                <a:cubicBezTo>
                  <a:pt x="22465" y="313"/>
                  <a:pt x="22455" y="298"/>
                  <a:pt x="22436" y="274"/>
                </a:cubicBezTo>
                <a:cubicBezTo>
                  <a:pt x="22424" y="316"/>
                  <a:pt x="22411" y="360"/>
                  <a:pt x="22393" y="420"/>
                </a:cubicBezTo>
                <a:cubicBezTo>
                  <a:pt x="22377" y="360"/>
                  <a:pt x="22368" y="327"/>
                  <a:pt x="22353" y="279"/>
                </a:cubicBezTo>
                <a:cubicBezTo>
                  <a:pt x="22339" y="279"/>
                  <a:pt x="22324" y="283"/>
                  <a:pt x="22309" y="283"/>
                </a:cubicBezTo>
                <a:cubicBezTo>
                  <a:pt x="22301" y="283"/>
                  <a:pt x="22292" y="282"/>
                  <a:pt x="22284" y="279"/>
                </a:cubicBezTo>
                <a:cubicBezTo>
                  <a:pt x="22256" y="269"/>
                  <a:pt x="22230" y="245"/>
                  <a:pt x="22216" y="236"/>
                </a:cubicBezTo>
                <a:cubicBezTo>
                  <a:pt x="22180" y="253"/>
                  <a:pt x="22151" y="285"/>
                  <a:pt x="22127" y="285"/>
                </a:cubicBezTo>
                <a:cubicBezTo>
                  <a:pt x="22122" y="285"/>
                  <a:pt x="22118" y="284"/>
                  <a:pt x="22113" y="280"/>
                </a:cubicBezTo>
                <a:cubicBezTo>
                  <a:pt x="22095" y="267"/>
                  <a:pt x="22078" y="262"/>
                  <a:pt x="22061" y="262"/>
                </a:cubicBezTo>
                <a:cubicBezTo>
                  <a:pt x="22018" y="262"/>
                  <a:pt x="21981" y="297"/>
                  <a:pt x="21940" y="297"/>
                </a:cubicBezTo>
                <a:cubicBezTo>
                  <a:pt x="21932" y="297"/>
                  <a:pt x="21923" y="295"/>
                  <a:pt x="21915" y="292"/>
                </a:cubicBezTo>
                <a:cubicBezTo>
                  <a:pt x="21913" y="361"/>
                  <a:pt x="21913" y="413"/>
                  <a:pt x="21912" y="472"/>
                </a:cubicBezTo>
                <a:cubicBezTo>
                  <a:pt x="21902" y="455"/>
                  <a:pt x="21896" y="451"/>
                  <a:pt x="21894" y="442"/>
                </a:cubicBezTo>
                <a:cubicBezTo>
                  <a:pt x="21887" y="398"/>
                  <a:pt x="21881" y="354"/>
                  <a:pt x="21874" y="307"/>
                </a:cubicBezTo>
                <a:cubicBezTo>
                  <a:pt x="21842" y="297"/>
                  <a:pt x="21811" y="294"/>
                  <a:pt x="21780" y="294"/>
                </a:cubicBezTo>
                <a:cubicBezTo>
                  <a:pt x="21724" y="294"/>
                  <a:pt x="21669" y="304"/>
                  <a:pt x="21611" y="304"/>
                </a:cubicBezTo>
                <a:cubicBezTo>
                  <a:pt x="21554" y="304"/>
                  <a:pt x="21495" y="295"/>
                  <a:pt x="21432" y="257"/>
                </a:cubicBezTo>
                <a:cubicBezTo>
                  <a:pt x="21428" y="292"/>
                  <a:pt x="21422" y="333"/>
                  <a:pt x="21413" y="392"/>
                </a:cubicBezTo>
                <a:cubicBezTo>
                  <a:pt x="21392" y="320"/>
                  <a:pt x="21384" y="288"/>
                  <a:pt x="21375" y="254"/>
                </a:cubicBezTo>
                <a:cubicBezTo>
                  <a:pt x="21362" y="254"/>
                  <a:pt x="21350" y="252"/>
                  <a:pt x="21338" y="252"/>
                </a:cubicBezTo>
                <a:cubicBezTo>
                  <a:pt x="21329" y="252"/>
                  <a:pt x="21321" y="253"/>
                  <a:pt x="21313" y="257"/>
                </a:cubicBezTo>
                <a:cubicBezTo>
                  <a:pt x="21300" y="264"/>
                  <a:pt x="21292" y="292"/>
                  <a:pt x="21291" y="298"/>
                </a:cubicBezTo>
                <a:cubicBezTo>
                  <a:pt x="21259" y="284"/>
                  <a:pt x="21231" y="261"/>
                  <a:pt x="21206" y="261"/>
                </a:cubicBezTo>
                <a:cubicBezTo>
                  <a:pt x="21204" y="261"/>
                  <a:pt x="21203" y="261"/>
                  <a:pt x="21201" y="261"/>
                </a:cubicBezTo>
                <a:cubicBezTo>
                  <a:pt x="21187" y="263"/>
                  <a:pt x="21173" y="263"/>
                  <a:pt x="21159" y="263"/>
                </a:cubicBezTo>
                <a:cubicBezTo>
                  <a:pt x="21122" y="263"/>
                  <a:pt x="21083" y="259"/>
                  <a:pt x="21045" y="259"/>
                </a:cubicBezTo>
                <a:cubicBezTo>
                  <a:pt x="20989" y="259"/>
                  <a:pt x="20933" y="267"/>
                  <a:pt x="20880" y="305"/>
                </a:cubicBezTo>
                <a:cubicBezTo>
                  <a:pt x="20864" y="294"/>
                  <a:pt x="20842" y="279"/>
                  <a:pt x="20814" y="258"/>
                </a:cubicBezTo>
                <a:lnTo>
                  <a:pt x="20814" y="258"/>
                </a:lnTo>
                <a:cubicBezTo>
                  <a:pt x="20814" y="330"/>
                  <a:pt x="20816" y="382"/>
                  <a:pt x="20816" y="438"/>
                </a:cubicBezTo>
                <a:cubicBezTo>
                  <a:pt x="20797" y="436"/>
                  <a:pt x="20783" y="436"/>
                  <a:pt x="20767" y="435"/>
                </a:cubicBezTo>
                <a:cubicBezTo>
                  <a:pt x="20758" y="379"/>
                  <a:pt x="20750" y="327"/>
                  <a:pt x="20741" y="277"/>
                </a:cubicBezTo>
                <a:cubicBezTo>
                  <a:pt x="20704" y="316"/>
                  <a:pt x="20673" y="348"/>
                  <a:pt x="20639" y="383"/>
                </a:cubicBezTo>
                <a:cubicBezTo>
                  <a:pt x="20630" y="342"/>
                  <a:pt x="20626" y="316"/>
                  <a:pt x="20620" y="291"/>
                </a:cubicBezTo>
                <a:cubicBezTo>
                  <a:pt x="20602" y="280"/>
                  <a:pt x="20583" y="276"/>
                  <a:pt x="20566" y="276"/>
                </a:cubicBezTo>
                <a:cubicBezTo>
                  <a:pt x="20508" y="276"/>
                  <a:pt x="20454" y="319"/>
                  <a:pt x="20396" y="319"/>
                </a:cubicBezTo>
                <a:cubicBezTo>
                  <a:pt x="20377" y="319"/>
                  <a:pt x="20358" y="314"/>
                  <a:pt x="20338" y="301"/>
                </a:cubicBezTo>
                <a:cubicBezTo>
                  <a:pt x="20302" y="335"/>
                  <a:pt x="20264" y="373"/>
                  <a:pt x="20230" y="407"/>
                </a:cubicBezTo>
                <a:cubicBezTo>
                  <a:pt x="20210" y="380"/>
                  <a:pt x="20198" y="366"/>
                  <a:pt x="20190" y="355"/>
                </a:cubicBezTo>
                <a:cubicBezTo>
                  <a:pt x="20179" y="395"/>
                  <a:pt x="20167" y="435"/>
                  <a:pt x="20152" y="482"/>
                </a:cubicBezTo>
                <a:cubicBezTo>
                  <a:pt x="20118" y="404"/>
                  <a:pt x="20092" y="348"/>
                  <a:pt x="20073" y="304"/>
                </a:cubicBezTo>
                <a:cubicBezTo>
                  <a:pt x="20040" y="347"/>
                  <a:pt x="20002" y="354"/>
                  <a:pt x="19964" y="354"/>
                </a:cubicBezTo>
                <a:cubicBezTo>
                  <a:pt x="19947" y="354"/>
                  <a:pt x="19931" y="353"/>
                  <a:pt x="19915" y="353"/>
                </a:cubicBezTo>
                <a:cubicBezTo>
                  <a:pt x="19891" y="353"/>
                  <a:pt x="19868" y="356"/>
                  <a:pt x="19848" y="370"/>
                </a:cubicBezTo>
                <a:cubicBezTo>
                  <a:pt x="19843" y="413"/>
                  <a:pt x="19840" y="444"/>
                  <a:pt x="19836" y="488"/>
                </a:cubicBezTo>
                <a:cubicBezTo>
                  <a:pt x="19779" y="439"/>
                  <a:pt x="19729" y="397"/>
                  <a:pt x="19705" y="376"/>
                </a:cubicBezTo>
                <a:cubicBezTo>
                  <a:pt x="19589" y="427"/>
                  <a:pt x="19495" y="467"/>
                  <a:pt x="19386" y="514"/>
                </a:cubicBezTo>
                <a:cubicBezTo>
                  <a:pt x="19381" y="530"/>
                  <a:pt x="19371" y="567"/>
                  <a:pt x="19359" y="604"/>
                </a:cubicBezTo>
                <a:cubicBezTo>
                  <a:pt x="19333" y="561"/>
                  <a:pt x="19312" y="529"/>
                  <a:pt x="19292" y="497"/>
                </a:cubicBezTo>
                <a:cubicBezTo>
                  <a:pt x="19267" y="534"/>
                  <a:pt x="19241" y="555"/>
                  <a:pt x="19214" y="555"/>
                </a:cubicBezTo>
                <a:cubicBezTo>
                  <a:pt x="19189" y="555"/>
                  <a:pt x="19163" y="537"/>
                  <a:pt x="19136" y="498"/>
                </a:cubicBezTo>
                <a:cubicBezTo>
                  <a:pt x="19122" y="519"/>
                  <a:pt x="19111" y="539"/>
                  <a:pt x="19097" y="560"/>
                </a:cubicBezTo>
                <a:cubicBezTo>
                  <a:pt x="19069" y="533"/>
                  <a:pt x="19047" y="514"/>
                  <a:pt x="19034" y="501"/>
                </a:cubicBezTo>
                <a:cubicBezTo>
                  <a:pt x="19000" y="523"/>
                  <a:pt x="18977" y="551"/>
                  <a:pt x="18950" y="554"/>
                </a:cubicBezTo>
                <a:cubicBezTo>
                  <a:pt x="18747" y="577"/>
                  <a:pt x="18538" y="530"/>
                  <a:pt x="18344" y="630"/>
                </a:cubicBezTo>
                <a:cubicBezTo>
                  <a:pt x="18300" y="654"/>
                  <a:pt x="18251" y="626"/>
                  <a:pt x="18204" y="678"/>
                </a:cubicBezTo>
                <a:cubicBezTo>
                  <a:pt x="18197" y="686"/>
                  <a:pt x="18188" y="689"/>
                  <a:pt x="18178" y="689"/>
                </a:cubicBezTo>
                <a:cubicBezTo>
                  <a:pt x="18143" y="689"/>
                  <a:pt x="18092" y="648"/>
                  <a:pt x="18051" y="644"/>
                </a:cubicBezTo>
                <a:cubicBezTo>
                  <a:pt x="18049" y="643"/>
                  <a:pt x="18047" y="643"/>
                  <a:pt x="18045" y="643"/>
                </a:cubicBezTo>
                <a:cubicBezTo>
                  <a:pt x="18019" y="643"/>
                  <a:pt x="17992" y="659"/>
                  <a:pt x="17972" y="683"/>
                </a:cubicBezTo>
                <a:cubicBezTo>
                  <a:pt x="17959" y="700"/>
                  <a:pt x="17946" y="706"/>
                  <a:pt x="17932" y="706"/>
                </a:cubicBezTo>
                <a:cubicBezTo>
                  <a:pt x="17900" y="706"/>
                  <a:pt x="17865" y="676"/>
                  <a:pt x="17833" y="676"/>
                </a:cubicBezTo>
                <a:cubicBezTo>
                  <a:pt x="17818" y="676"/>
                  <a:pt x="17803" y="683"/>
                  <a:pt x="17789" y="704"/>
                </a:cubicBezTo>
                <a:cubicBezTo>
                  <a:pt x="17789" y="704"/>
                  <a:pt x="17789" y="705"/>
                  <a:pt x="17788" y="705"/>
                </a:cubicBezTo>
                <a:cubicBezTo>
                  <a:pt x="17784" y="705"/>
                  <a:pt x="17771" y="687"/>
                  <a:pt x="17763" y="679"/>
                </a:cubicBezTo>
                <a:cubicBezTo>
                  <a:pt x="17756" y="672"/>
                  <a:pt x="17748" y="667"/>
                  <a:pt x="17741" y="661"/>
                </a:cubicBezTo>
                <a:cubicBezTo>
                  <a:pt x="17701" y="747"/>
                  <a:pt x="17672" y="851"/>
                  <a:pt x="17594" y="857"/>
                </a:cubicBezTo>
                <a:cubicBezTo>
                  <a:pt x="17600" y="794"/>
                  <a:pt x="17606" y="732"/>
                  <a:pt x="17614" y="645"/>
                </a:cubicBezTo>
                <a:lnTo>
                  <a:pt x="17614" y="645"/>
                </a:lnTo>
                <a:cubicBezTo>
                  <a:pt x="17581" y="683"/>
                  <a:pt x="17563" y="704"/>
                  <a:pt x="17547" y="723"/>
                </a:cubicBezTo>
                <a:cubicBezTo>
                  <a:pt x="17528" y="697"/>
                  <a:pt x="17516" y="679"/>
                  <a:pt x="17503" y="661"/>
                </a:cubicBezTo>
                <a:cubicBezTo>
                  <a:pt x="17485" y="698"/>
                  <a:pt x="17467" y="736"/>
                  <a:pt x="17444" y="786"/>
                </a:cubicBezTo>
                <a:cubicBezTo>
                  <a:pt x="17414" y="786"/>
                  <a:pt x="17380" y="788"/>
                  <a:pt x="17332" y="789"/>
                </a:cubicBezTo>
                <a:cubicBezTo>
                  <a:pt x="17327" y="819"/>
                  <a:pt x="17322" y="860"/>
                  <a:pt x="17308" y="936"/>
                </a:cubicBezTo>
                <a:cubicBezTo>
                  <a:pt x="17291" y="829"/>
                  <a:pt x="17282" y="778"/>
                  <a:pt x="17266" y="682"/>
                </a:cubicBezTo>
                <a:cubicBezTo>
                  <a:pt x="17238" y="789"/>
                  <a:pt x="17219" y="863"/>
                  <a:pt x="17198" y="935"/>
                </a:cubicBezTo>
                <a:cubicBezTo>
                  <a:pt x="17195" y="947"/>
                  <a:pt x="17182" y="947"/>
                  <a:pt x="17167" y="956"/>
                </a:cubicBezTo>
                <a:cubicBezTo>
                  <a:pt x="17142" y="917"/>
                  <a:pt x="17113" y="878"/>
                  <a:pt x="17086" y="839"/>
                </a:cubicBezTo>
                <a:cubicBezTo>
                  <a:pt x="17024" y="862"/>
                  <a:pt x="16971" y="955"/>
                  <a:pt x="16905" y="955"/>
                </a:cubicBezTo>
                <a:cubicBezTo>
                  <a:pt x="16873" y="955"/>
                  <a:pt x="16838" y="933"/>
                  <a:pt x="16796" y="872"/>
                </a:cubicBezTo>
                <a:cubicBezTo>
                  <a:pt x="16857" y="822"/>
                  <a:pt x="16861" y="730"/>
                  <a:pt x="16843" y="623"/>
                </a:cubicBezTo>
                <a:lnTo>
                  <a:pt x="16843" y="623"/>
                </a:lnTo>
                <a:cubicBezTo>
                  <a:pt x="16789" y="694"/>
                  <a:pt x="16736" y="764"/>
                  <a:pt x="16680" y="836"/>
                </a:cubicBezTo>
                <a:cubicBezTo>
                  <a:pt x="16680" y="854"/>
                  <a:pt x="16679" y="881"/>
                  <a:pt x="16677" y="917"/>
                </a:cubicBezTo>
                <a:cubicBezTo>
                  <a:pt x="16618" y="847"/>
                  <a:pt x="16585" y="694"/>
                  <a:pt x="16506" y="694"/>
                </a:cubicBezTo>
                <a:cubicBezTo>
                  <a:pt x="16499" y="694"/>
                  <a:pt x="16491" y="695"/>
                  <a:pt x="16483" y="698"/>
                </a:cubicBezTo>
                <a:cubicBezTo>
                  <a:pt x="16499" y="738"/>
                  <a:pt x="16509" y="761"/>
                  <a:pt x="16532" y="813"/>
                </a:cubicBezTo>
                <a:cubicBezTo>
                  <a:pt x="16483" y="799"/>
                  <a:pt x="16438" y="746"/>
                  <a:pt x="16402" y="746"/>
                </a:cubicBezTo>
                <a:cubicBezTo>
                  <a:pt x="16383" y="746"/>
                  <a:pt x="16367" y="759"/>
                  <a:pt x="16354" y="800"/>
                </a:cubicBezTo>
                <a:cubicBezTo>
                  <a:pt x="16337" y="779"/>
                  <a:pt x="16327" y="767"/>
                  <a:pt x="16314" y="753"/>
                </a:cubicBezTo>
                <a:cubicBezTo>
                  <a:pt x="16309" y="803"/>
                  <a:pt x="16306" y="835"/>
                  <a:pt x="16303" y="878"/>
                </a:cubicBezTo>
                <a:cubicBezTo>
                  <a:pt x="16286" y="828"/>
                  <a:pt x="16273" y="789"/>
                  <a:pt x="16255" y="742"/>
                </a:cubicBezTo>
                <a:cubicBezTo>
                  <a:pt x="16214" y="797"/>
                  <a:pt x="16170" y="825"/>
                  <a:pt x="16129" y="825"/>
                </a:cubicBezTo>
                <a:cubicBezTo>
                  <a:pt x="16102" y="825"/>
                  <a:pt x="16076" y="812"/>
                  <a:pt x="16053" y="785"/>
                </a:cubicBezTo>
                <a:cubicBezTo>
                  <a:pt x="16009" y="792"/>
                  <a:pt x="15976" y="811"/>
                  <a:pt x="15950" y="811"/>
                </a:cubicBezTo>
                <a:cubicBezTo>
                  <a:pt x="15940" y="811"/>
                  <a:pt x="15932" y="808"/>
                  <a:pt x="15924" y="801"/>
                </a:cubicBezTo>
                <a:cubicBezTo>
                  <a:pt x="15897" y="776"/>
                  <a:pt x="15873" y="762"/>
                  <a:pt x="15851" y="762"/>
                </a:cubicBezTo>
                <a:cubicBezTo>
                  <a:pt x="15829" y="762"/>
                  <a:pt x="15808" y="776"/>
                  <a:pt x="15787" y="807"/>
                </a:cubicBezTo>
                <a:cubicBezTo>
                  <a:pt x="15775" y="825"/>
                  <a:pt x="15763" y="832"/>
                  <a:pt x="15751" y="832"/>
                </a:cubicBezTo>
                <a:cubicBezTo>
                  <a:pt x="15722" y="832"/>
                  <a:pt x="15693" y="792"/>
                  <a:pt x="15661" y="769"/>
                </a:cubicBezTo>
                <a:cubicBezTo>
                  <a:pt x="15652" y="785"/>
                  <a:pt x="15644" y="807"/>
                  <a:pt x="15633" y="817"/>
                </a:cubicBezTo>
                <a:cubicBezTo>
                  <a:pt x="15613" y="832"/>
                  <a:pt x="15591" y="836"/>
                  <a:pt x="15569" y="836"/>
                </a:cubicBezTo>
                <a:cubicBezTo>
                  <a:pt x="15548" y="836"/>
                  <a:pt x="15526" y="832"/>
                  <a:pt x="15504" y="832"/>
                </a:cubicBezTo>
                <a:cubicBezTo>
                  <a:pt x="15471" y="832"/>
                  <a:pt x="15439" y="841"/>
                  <a:pt x="15412" y="884"/>
                </a:cubicBezTo>
                <a:cubicBezTo>
                  <a:pt x="15412" y="884"/>
                  <a:pt x="15412" y="884"/>
                  <a:pt x="15412" y="884"/>
                </a:cubicBezTo>
                <a:cubicBezTo>
                  <a:pt x="15410" y="884"/>
                  <a:pt x="15397" y="857"/>
                  <a:pt x="15388" y="845"/>
                </a:cubicBezTo>
                <a:cubicBezTo>
                  <a:pt x="15384" y="840"/>
                  <a:pt x="15379" y="837"/>
                  <a:pt x="15375" y="837"/>
                </a:cubicBezTo>
                <a:cubicBezTo>
                  <a:pt x="15356" y="837"/>
                  <a:pt x="15340" y="882"/>
                  <a:pt x="15322" y="882"/>
                </a:cubicBezTo>
                <a:cubicBezTo>
                  <a:pt x="15313" y="882"/>
                  <a:pt x="15303" y="872"/>
                  <a:pt x="15293" y="842"/>
                </a:cubicBezTo>
                <a:cubicBezTo>
                  <a:pt x="15253" y="861"/>
                  <a:pt x="15213" y="881"/>
                  <a:pt x="15175" y="900"/>
                </a:cubicBezTo>
                <a:cubicBezTo>
                  <a:pt x="15162" y="882"/>
                  <a:pt x="15150" y="866"/>
                  <a:pt x="15143" y="854"/>
                </a:cubicBezTo>
                <a:cubicBezTo>
                  <a:pt x="15125" y="876"/>
                  <a:pt x="15112" y="895"/>
                  <a:pt x="15099" y="911"/>
                </a:cubicBezTo>
                <a:cubicBezTo>
                  <a:pt x="15075" y="886"/>
                  <a:pt x="15057" y="867"/>
                  <a:pt x="15031" y="838"/>
                </a:cubicBezTo>
                <a:cubicBezTo>
                  <a:pt x="15010" y="895"/>
                  <a:pt x="14982" y="914"/>
                  <a:pt x="14952" y="914"/>
                </a:cubicBezTo>
                <a:cubicBezTo>
                  <a:pt x="14923" y="914"/>
                  <a:pt x="14892" y="897"/>
                  <a:pt x="14862" y="876"/>
                </a:cubicBezTo>
                <a:cubicBezTo>
                  <a:pt x="14857" y="928"/>
                  <a:pt x="14853" y="981"/>
                  <a:pt x="14845" y="1064"/>
                </a:cubicBezTo>
                <a:cubicBezTo>
                  <a:pt x="14801" y="972"/>
                  <a:pt x="14772" y="911"/>
                  <a:pt x="14740" y="842"/>
                </a:cubicBezTo>
                <a:cubicBezTo>
                  <a:pt x="14703" y="898"/>
                  <a:pt x="14665" y="923"/>
                  <a:pt x="14625" y="923"/>
                </a:cubicBezTo>
                <a:cubicBezTo>
                  <a:pt x="14588" y="923"/>
                  <a:pt x="14550" y="901"/>
                  <a:pt x="14512" y="860"/>
                </a:cubicBezTo>
                <a:cubicBezTo>
                  <a:pt x="14489" y="889"/>
                  <a:pt x="14470" y="913"/>
                  <a:pt x="14456" y="935"/>
                </a:cubicBezTo>
                <a:cubicBezTo>
                  <a:pt x="14431" y="903"/>
                  <a:pt x="14414" y="881"/>
                  <a:pt x="14395" y="856"/>
                </a:cubicBezTo>
                <a:cubicBezTo>
                  <a:pt x="14350" y="919"/>
                  <a:pt x="14308" y="976"/>
                  <a:pt x="14270" y="1028"/>
                </a:cubicBezTo>
                <a:cubicBezTo>
                  <a:pt x="14248" y="976"/>
                  <a:pt x="14226" y="925"/>
                  <a:pt x="14201" y="869"/>
                </a:cubicBezTo>
                <a:cubicBezTo>
                  <a:pt x="14190" y="875"/>
                  <a:pt x="14177" y="877"/>
                  <a:pt x="14165" y="877"/>
                </a:cubicBezTo>
                <a:cubicBezTo>
                  <a:pt x="14158" y="877"/>
                  <a:pt x="14151" y="876"/>
                  <a:pt x="14144" y="876"/>
                </a:cubicBezTo>
                <a:cubicBezTo>
                  <a:pt x="14118" y="876"/>
                  <a:pt x="14094" y="882"/>
                  <a:pt x="14080" y="936"/>
                </a:cubicBezTo>
                <a:cubicBezTo>
                  <a:pt x="14057" y="889"/>
                  <a:pt x="14032" y="878"/>
                  <a:pt x="14008" y="878"/>
                </a:cubicBezTo>
                <a:cubicBezTo>
                  <a:pt x="13987" y="878"/>
                  <a:pt x="13967" y="887"/>
                  <a:pt x="13947" y="887"/>
                </a:cubicBezTo>
                <a:cubicBezTo>
                  <a:pt x="13940" y="887"/>
                  <a:pt x="13934" y="886"/>
                  <a:pt x="13927" y="884"/>
                </a:cubicBezTo>
                <a:cubicBezTo>
                  <a:pt x="13902" y="932"/>
                  <a:pt x="13880" y="973"/>
                  <a:pt x="13857" y="1019"/>
                </a:cubicBezTo>
                <a:cubicBezTo>
                  <a:pt x="13810" y="956"/>
                  <a:pt x="13771" y="906"/>
                  <a:pt x="13738" y="860"/>
                </a:cubicBezTo>
                <a:cubicBezTo>
                  <a:pt x="13733" y="963"/>
                  <a:pt x="13654" y="966"/>
                  <a:pt x="13636" y="1066"/>
                </a:cubicBezTo>
                <a:cubicBezTo>
                  <a:pt x="13591" y="1067"/>
                  <a:pt x="13551" y="1069"/>
                  <a:pt x="13508" y="1070"/>
                </a:cubicBezTo>
                <a:cubicBezTo>
                  <a:pt x="13498" y="1106"/>
                  <a:pt x="13488" y="1144"/>
                  <a:pt x="13479" y="1178"/>
                </a:cubicBezTo>
                <a:cubicBezTo>
                  <a:pt x="13489" y="1188"/>
                  <a:pt x="13498" y="1201"/>
                  <a:pt x="13508" y="1215"/>
                </a:cubicBezTo>
                <a:cubicBezTo>
                  <a:pt x="13505" y="1220"/>
                  <a:pt x="13502" y="1226"/>
                  <a:pt x="13499" y="1232"/>
                </a:cubicBezTo>
                <a:cubicBezTo>
                  <a:pt x="13490" y="1217"/>
                  <a:pt x="13483" y="1201"/>
                  <a:pt x="13474" y="1187"/>
                </a:cubicBezTo>
                <a:cubicBezTo>
                  <a:pt x="13476" y="1184"/>
                  <a:pt x="13477" y="1179"/>
                  <a:pt x="13479" y="1179"/>
                </a:cubicBezTo>
                <a:cubicBezTo>
                  <a:pt x="13395" y="1145"/>
                  <a:pt x="13470" y="1076"/>
                  <a:pt x="13446" y="1048"/>
                </a:cubicBezTo>
                <a:cubicBezTo>
                  <a:pt x="13436" y="1014"/>
                  <a:pt x="13426" y="982"/>
                  <a:pt x="13415" y="950"/>
                </a:cubicBezTo>
                <a:cubicBezTo>
                  <a:pt x="13404" y="941"/>
                  <a:pt x="13390" y="932"/>
                  <a:pt x="13379" y="923"/>
                </a:cubicBezTo>
                <a:cubicBezTo>
                  <a:pt x="13373" y="981"/>
                  <a:pt x="13368" y="1038"/>
                  <a:pt x="13364" y="1081"/>
                </a:cubicBezTo>
                <a:cubicBezTo>
                  <a:pt x="13312" y="1050"/>
                  <a:pt x="13274" y="1026"/>
                  <a:pt x="13215" y="991"/>
                </a:cubicBezTo>
                <a:lnTo>
                  <a:pt x="13215" y="991"/>
                </a:lnTo>
                <a:cubicBezTo>
                  <a:pt x="13258" y="1160"/>
                  <a:pt x="13177" y="1123"/>
                  <a:pt x="13155" y="1181"/>
                </a:cubicBezTo>
                <a:cubicBezTo>
                  <a:pt x="13137" y="1162"/>
                  <a:pt x="13120" y="1144"/>
                  <a:pt x="13099" y="1123"/>
                </a:cubicBezTo>
                <a:cubicBezTo>
                  <a:pt x="13071" y="1182"/>
                  <a:pt x="13049" y="1237"/>
                  <a:pt x="13024" y="1288"/>
                </a:cubicBezTo>
                <a:cubicBezTo>
                  <a:pt x="13020" y="1295"/>
                  <a:pt x="13011" y="1293"/>
                  <a:pt x="13004" y="1294"/>
                </a:cubicBezTo>
                <a:cubicBezTo>
                  <a:pt x="12995" y="1240"/>
                  <a:pt x="12986" y="1188"/>
                  <a:pt x="12974" y="1120"/>
                </a:cubicBezTo>
                <a:cubicBezTo>
                  <a:pt x="12933" y="1163"/>
                  <a:pt x="12902" y="1194"/>
                  <a:pt x="12889" y="1207"/>
                </a:cubicBezTo>
                <a:cubicBezTo>
                  <a:pt x="12867" y="1281"/>
                  <a:pt x="12853" y="1326"/>
                  <a:pt x="12834" y="1385"/>
                </a:cubicBezTo>
                <a:cubicBezTo>
                  <a:pt x="12805" y="1310"/>
                  <a:pt x="12784" y="1257"/>
                  <a:pt x="12762" y="1204"/>
                </a:cubicBezTo>
                <a:cubicBezTo>
                  <a:pt x="12753" y="1223"/>
                  <a:pt x="12745" y="1241"/>
                  <a:pt x="12733" y="1265"/>
                </a:cubicBezTo>
                <a:cubicBezTo>
                  <a:pt x="12706" y="1209"/>
                  <a:pt x="12683" y="1154"/>
                  <a:pt x="12658" y="1101"/>
                </a:cubicBezTo>
                <a:cubicBezTo>
                  <a:pt x="12642" y="1138"/>
                  <a:pt x="12627" y="1172"/>
                  <a:pt x="12611" y="1207"/>
                </a:cubicBezTo>
                <a:cubicBezTo>
                  <a:pt x="12587" y="1172"/>
                  <a:pt x="12564" y="1135"/>
                  <a:pt x="12546" y="1109"/>
                </a:cubicBezTo>
                <a:cubicBezTo>
                  <a:pt x="12528" y="1148"/>
                  <a:pt x="12512" y="1187"/>
                  <a:pt x="12486" y="1250"/>
                </a:cubicBezTo>
                <a:cubicBezTo>
                  <a:pt x="12471" y="1156"/>
                  <a:pt x="12462" y="1104"/>
                  <a:pt x="12452" y="1041"/>
                </a:cubicBezTo>
                <a:cubicBezTo>
                  <a:pt x="12431" y="1048"/>
                  <a:pt x="12415" y="1056"/>
                  <a:pt x="12396" y="1063"/>
                </a:cubicBezTo>
                <a:cubicBezTo>
                  <a:pt x="12414" y="1094"/>
                  <a:pt x="12424" y="1113"/>
                  <a:pt x="12442" y="1144"/>
                </a:cubicBezTo>
                <a:cubicBezTo>
                  <a:pt x="12408" y="1154"/>
                  <a:pt x="12381" y="1163"/>
                  <a:pt x="12355" y="1172"/>
                </a:cubicBezTo>
                <a:cubicBezTo>
                  <a:pt x="12352" y="1210"/>
                  <a:pt x="12349" y="1242"/>
                  <a:pt x="12346" y="1273"/>
                </a:cubicBezTo>
                <a:cubicBezTo>
                  <a:pt x="12316" y="1275"/>
                  <a:pt x="12291" y="1275"/>
                  <a:pt x="12265" y="1276"/>
                </a:cubicBezTo>
                <a:cubicBezTo>
                  <a:pt x="12255" y="1315"/>
                  <a:pt x="12243" y="1351"/>
                  <a:pt x="12230" y="1394"/>
                </a:cubicBezTo>
                <a:cubicBezTo>
                  <a:pt x="12206" y="1354"/>
                  <a:pt x="12191" y="1329"/>
                  <a:pt x="12178" y="1307"/>
                </a:cubicBezTo>
                <a:cubicBezTo>
                  <a:pt x="12187" y="1284"/>
                  <a:pt x="12193" y="1265"/>
                  <a:pt x="12200" y="1244"/>
                </a:cubicBezTo>
                <a:cubicBezTo>
                  <a:pt x="12178" y="1229"/>
                  <a:pt x="12160" y="1217"/>
                  <a:pt x="12143" y="1204"/>
                </a:cubicBezTo>
                <a:cubicBezTo>
                  <a:pt x="12121" y="1160"/>
                  <a:pt x="12148" y="1051"/>
                  <a:pt x="12100" y="1051"/>
                </a:cubicBezTo>
                <a:cubicBezTo>
                  <a:pt x="12097" y="1051"/>
                  <a:pt x="12093" y="1052"/>
                  <a:pt x="12090" y="1053"/>
                </a:cubicBezTo>
                <a:cubicBezTo>
                  <a:pt x="12038" y="1088"/>
                  <a:pt x="12110" y="1213"/>
                  <a:pt x="12047" y="1226"/>
                </a:cubicBezTo>
                <a:cubicBezTo>
                  <a:pt x="12059" y="1329"/>
                  <a:pt x="12043" y="1393"/>
                  <a:pt x="11969" y="1401"/>
                </a:cubicBezTo>
                <a:cubicBezTo>
                  <a:pt x="11988" y="1332"/>
                  <a:pt x="12003" y="1279"/>
                  <a:pt x="12018" y="1228"/>
                </a:cubicBezTo>
                <a:cubicBezTo>
                  <a:pt x="11960" y="1173"/>
                  <a:pt x="11903" y="1117"/>
                  <a:pt x="11846" y="1063"/>
                </a:cubicBezTo>
                <a:cubicBezTo>
                  <a:pt x="11828" y="1085"/>
                  <a:pt x="11809" y="1109"/>
                  <a:pt x="11790" y="1132"/>
                </a:cubicBezTo>
                <a:cubicBezTo>
                  <a:pt x="11760" y="1089"/>
                  <a:pt x="11732" y="1051"/>
                  <a:pt x="11696" y="1000"/>
                </a:cubicBezTo>
                <a:cubicBezTo>
                  <a:pt x="11685" y="1092"/>
                  <a:pt x="11676" y="1165"/>
                  <a:pt x="11668" y="1238"/>
                </a:cubicBezTo>
                <a:cubicBezTo>
                  <a:pt x="11648" y="1191"/>
                  <a:pt x="11625" y="1183"/>
                  <a:pt x="11602" y="1183"/>
                </a:cubicBezTo>
                <a:cubicBezTo>
                  <a:pt x="11589" y="1183"/>
                  <a:pt x="11575" y="1185"/>
                  <a:pt x="11562" y="1185"/>
                </a:cubicBezTo>
                <a:cubicBezTo>
                  <a:pt x="11560" y="1185"/>
                  <a:pt x="11558" y="1185"/>
                  <a:pt x="11556" y="1185"/>
                </a:cubicBezTo>
                <a:cubicBezTo>
                  <a:pt x="11548" y="1265"/>
                  <a:pt x="11541" y="1344"/>
                  <a:pt x="11529" y="1453"/>
                </a:cubicBezTo>
                <a:cubicBezTo>
                  <a:pt x="11488" y="1393"/>
                  <a:pt x="11466" y="1347"/>
                  <a:pt x="11440" y="1323"/>
                </a:cubicBezTo>
                <a:cubicBezTo>
                  <a:pt x="11415" y="1300"/>
                  <a:pt x="11384" y="1298"/>
                  <a:pt x="11356" y="1288"/>
                </a:cubicBezTo>
                <a:cubicBezTo>
                  <a:pt x="11349" y="1242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342" y="1200"/>
                  <a:pt x="11342" y="1200"/>
                  <a:pt x="11342" y="1200"/>
                </a:cubicBezTo>
                <a:lnTo>
                  <a:pt x="11342" y="1200"/>
                </a:lnTo>
                <a:cubicBezTo>
                  <a:pt x="11291" y="1104"/>
                  <a:pt x="11257" y="1041"/>
                  <a:pt x="11226" y="982"/>
                </a:cubicBezTo>
                <a:cubicBezTo>
                  <a:pt x="11167" y="970"/>
                  <a:pt x="11112" y="959"/>
                  <a:pt x="11053" y="945"/>
                </a:cubicBezTo>
                <a:lnTo>
                  <a:pt x="11053" y="1110"/>
                </a:lnTo>
                <a:cubicBezTo>
                  <a:pt x="10988" y="1042"/>
                  <a:pt x="10932" y="985"/>
                  <a:pt x="10876" y="928"/>
                </a:cubicBezTo>
                <a:cubicBezTo>
                  <a:pt x="10867" y="950"/>
                  <a:pt x="10854" y="967"/>
                  <a:pt x="10850" y="991"/>
                </a:cubicBezTo>
                <a:cubicBezTo>
                  <a:pt x="10838" y="1054"/>
                  <a:pt x="10832" y="1120"/>
                  <a:pt x="10822" y="1184"/>
                </a:cubicBezTo>
                <a:cubicBezTo>
                  <a:pt x="10820" y="1192"/>
                  <a:pt x="10810" y="1192"/>
                  <a:pt x="10803" y="1197"/>
                </a:cubicBezTo>
                <a:cubicBezTo>
                  <a:pt x="10792" y="1162"/>
                  <a:pt x="10783" y="1128"/>
                  <a:pt x="10775" y="1094"/>
                </a:cubicBezTo>
                <a:cubicBezTo>
                  <a:pt x="10726" y="1100"/>
                  <a:pt x="10711" y="1153"/>
                  <a:pt x="10704" y="1231"/>
                </a:cubicBezTo>
                <a:cubicBezTo>
                  <a:pt x="10703" y="1251"/>
                  <a:pt x="10673" y="1257"/>
                  <a:pt x="10657" y="1269"/>
                </a:cubicBezTo>
                <a:cubicBezTo>
                  <a:pt x="10660" y="1200"/>
                  <a:pt x="10663" y="1150"/>
                  <a:pt x="10666" y="1100"/>
                </a:cubicBezTo>
                <a:cubicBezTo>
                  <a:pt x="10638" y="1088"/>
                  <a:pt x="10610" y="1076"/>
                  <a:pt x="10598" y="1072"/>
                </a:cubicBezTo>
                <a:cubicBezTo>
                  <a:pt x="10565" y="1081"/>
                  <a:pt x="10538" y="1100"/>
                  <a:pt x="10514" y="1100"/>
                </a:cubicBezTo>
                <a:cubicBezTo>
                  <a:pt x="10507" y="1100"/>
                  <a:pt x="10501" y="1098"/>
                  <a:pt x="10495" y="1095"/>
                </a:cubicBezTo>
                <a:cubicBezTo>
                  <a:pt x="10458" y="1079"/>
                  <a:pt x="10424" y="1029"/>
                  <a:pt x="10389" y="997"/>
                </a:cubicBezTo>
                <a:cubicBezTo>
                  <a:pt x="10388" y="996"/>
                  <a:pt x="10386" y="995"/>
                  <a:pt x="10385" y="995"/>
                </a:cubicBezTo>
                <a:cubicBezTo>
                  <a:pt x="10378" y="995"/>
                  <a:pt x="10370" y="1005"/>
                  <a:pt x="10361" y="1007"/>
                </a:cubicBezTo>
                <a:cubicBezTo>
                  <a:pt x="10358" y="1041"/>
                  <a:pt x="10355" y="1073"/>
                  <a:pt x="10351" y="1107"/>
                </a:cubicBezTo>
                <a:cubicBezTo>
                  <a:pt x="10333" y="1089"/>
                  <a:pt x="10314" y="1058"/>
                  <a:pt x="10300" y="1058"/>
                </a:cubicBezTo>
                <a:cubicBezTo>
                  <a:pt x="10300" y="1058"/>
                  <a:pt x="10299" y="1058"/>
                  <a:pt x="10298" y="1059"/>
                </a:cubicBezTo>
                <a:cubicBezTo>
                  <a:pt x="10221" y="1087"/>
                  <a:pt x="10148" y="1123"/>
                  <a:pt x="10074" y="1156"/>
                </a:cubicBezTo>
                <a:cubicBezTo>
                  <a:pt x="10045" y="1142"/>
                  <a:pt x="10013" y="1126"/>
                  <a:pt x="9955" y="1100"/>
                </a:cubicBezTo>
                <a:cubicBezTo>
                  <a:pt x="9949" y="1142"/>
                  <a:pt x="9942" y="1194"/>
                  <a:pt x="9936" y="1240"/>
                </a:cubicBezTo>
                <a:cubicBezTo>
                  <a:pt x="9911" y="1209"/>
                  <a:pt x="9899" y="1192"/>
                  <a:pt x="9885" y="1176"/>
                </a:cubicBezTo>
                <a:cubicBezTo>
                  <a:pt x="9861" y="1203"/>
                  <a:pt x="9837" y="1226"/>
                  <a:pt x="9817" y="1247"/>
                </a:cubicBezTo>
                <a:cubicBezTo>
                  <a:pt x="9795" y="1219"/>
                  <a:pt x="9777" y="1198"/>
                  <a:pt x="9752" y="1167"/>
                </a:cubicBezTo>
                <a:cubicBezTo>
                  <a:pt x="9739" y="1195"/>
                  <a:pt x="9729" y="1223"/>
                  <a:pt x="9715" y="1244"/>
                </a:cubicBezTo>
                <a:cubicBezTo>
                  <a:pt x="9701" y="1269"/>
                  <a:pt x="9681" y="1290"/>
                  <a:pt x="9661" y="1316"/>
                </a:cubicBezTo>
                <a:cubicBezTo>
                  <a:pt x="9646" y="1266"/>
                  <a:pt x="9637" y="1234"/>
                  <a:pt x="9629" y="1203"/>
                </a:cubicBezTo>
                <a:cubicBezTo>
                  <a:pt x="9571" y="1204"/>
                  <a:pt x="9514" y="1206"/>
                  <a:pt x="9459" y="1207"/>
                </a:cubicBezTo>
                <a:cubicBezTo>
                  <a:pt x="9458" y="1247"/>
                  <a:pt x="9458" y="1273"/>
                  <a:pt x="9456" y="1295"/>
                </a:cubicBezTo>
                <a:cubicBezTo>
                  <a:pt x="9390" y="1257"/>
                  <a:pt x="9325" y="1222"/>
                  <a:pt x="9265" y="1188"/>
                </a:cubicBezTo>
                <a:cubicBezTo>
                  <a:pt x="9232" y="1240"/>
                  <a:pt x="9220" y="1324"/>
                  <a:pt x="9176" y="1324"/>
                </a:cubicBezTo>
                <a:cubicBezTo>
                  <a:pt x="9172" y="1324"/>
                  <a:pt x="9166" y="1323"/>
                  <a:pt x="9161" y="1320"/>
                </a:cubicBezTo>
                <a:cubicBezTo>
                  <a:pt x="9158" y="1338"/>
                  <a:pt x="9152" y="1354"/>
                  <a:pt x="9146" y="1369"/>
                </a:cubicBezTo>
                <a:cubicBezTo>
                  <a:pt x="9142" y="1363"/>
                  <a:pt x="9139" y="1357"/>
                  <a:pt x="9134" y="1351"/>
                </a:cubicBezTo>
                <a:cubicBezTo>
                  <a:pt x="9142" y="1338"/>
                  <a:pt x="9149" y="1325"/>
                  <a:pt x="9156" y="1312"/>
                </a:cubicBezTo>
                <a:cubicBezTo>
                  <a:pt x="9157" y="1313"/>
                  <a:pt x="9158" y="1314"/>
                  <a:pt x="9158" y="1315"/>
                </a:cubicBezTo>
                <a:lnTo>
                  <a:pt x="9158" y="1315"/>
                </a:lnTo>
                <a:cubicBezTo>
                  <a:pt x="9142" y="1279"/>
                  <a:pt x="9126" y="1244"/>
                  <a:pt x="9112" y="1212"/>
                </a:cubicBezTo>
                <a:cubicBezTo>
                  <a:pt x="9084" y="1241"/>
                  <a:pt x="9061" y="1269"/>
                  <a:pt x="9036" y="1295"/>
                </a:cubicBezTo>
                <a:cubicBezTo>
                  <a:pt x="9040" y="1342"/>
                  <a:pt x="9043" y="1388"/>
                  <a:pt x="9059" y="1433"/>
                </a:cubicBezTo>
                <a:lnTo>
                  <a:pt x="9059" y="1433"/>
                </a:lnTo>
                <a:cubicBezTo>
                  <a:pt x="9059" y="1433"/>
                  <a:pt x="9059" y="1433"/>
                  <a:pt x="9059" y="1433"/>
                </a:cubicBezTo>
                <a:cubicBezTo>
                  <a:pt x="9060" y="1433"/>
                  <a:pt x="9060" y="1433"/>
                  <a:pt x="9059" y="1434"/>
                </a:cubicBezTo>
                <a:cubicBezTo>
                  <a:pt x="9075" y="1468"/>
                  <a:pt x="9080" y="1504"/>
                  <a:pt x="9086" y="1540"/>
                </a:cubicBezTo>
                <a:cubicBezTo>
                  <a:pt x="9078" y="1541"/>
                  <a:pt x="9072" y="1543"/>
                  <a:pt x="9066" y="1546"/>
                </a:cubicBezTo>
                <a:cubicBezTo>
                  <a:pt x="9059" y="1510"/>
                  <a:pt x="9052" y="1475"/>
                  <a:pt x="9045" y="1439"/>
                </a:cubicBezTo>
                <a:lnTo>
                  <a:pt x="9045" y="1439"/>
                </a:lnTo>
                <a:cubicBezTo>
                  <a:pt x="9042" y="1440"/>
                  <a:pt x="9038" y="1441"/>
                  <a:pt x="9035" y="1441"/>
                </a:cubicBezTo>
                <a:cubicBezTo>
                  <a:pt x="8987" y="1441"/>
                  <a:pt x="8964" y="1356"/>
                  <a:pt x="8928" y="1331"/>
                </a:cubicBezTo>
                <a:cubicBezTo>
                  <a:pt x="8922" y="1369"/>
                  <a:pt x="8916" y="1407"/>
                  <a:pt x="8905" y="1478"/>
                </a:cubicBezTo>
                <a:cubicBezTo>
                  <a:pt x="8877" y="1415"/>
                  <a:pt x="8859" y="1376"/>
                  <a:pt x="8843" y="1338"/>
                </a:cubicBezTo>
                <a:cubicBezTo>
                  <a:pt x="8816" y="1387"/>
                  <a:pt x="8759" y="1393"/>
                  <a:pt x="8765" y="1529"/>
                </a:cubicBezTo>
                <a:cubicBezTo>
                  <a:pt x="8737" y="1471"/>
                  <a:pt x="8716" y="1426"/>
                  <a:pt x="8690" y="1373"/>
                </a:cubicBezTo>
                <a:cubicBezTo>
                  <a:pt x="8684" y="1426"/>
                  <a:pt x="8681" y="1459"/>
                  <a:pt x="8678" y="1482"/>
                </a:cubicBezTo>
                <a:cubicBezTo>
                  <a:pt x="8650" y="1473"/>
                  <a:pt x="8624" y="1465"/>
                  <a:pt x="8582" y="1453"/>
                </a:cubicBezTo>
                <a:lnTo>
                  <a:pt x="8582" y="1453"/>
                </a:lnTo>
                <a:cubicBezTo>
                  <a:pt x="8607" y="1498"/>
                  <a:pt x="8618" y="1518"/>
                  <a:pt x="8630" y="1540"/>
                </a:cubicBezTo>
                <a:cubicBezTo>
                  <a:pt x="8610" y="1554"/>
                  <a:pt x="8593" y="1568"/>
                  <a:pt x="8577" y="1581"/>
                </a:cubicBezTo>
                <a:cubicBezTo>
                  <a:pt x="8577" y="1632"/>
                  <a:pt x="8577" y="1684"/>
                  <a:pt x="8577" y="1740"/>
                </a:cubicBezTo>
                <a:cubicBezTo>
                  <a:pt x="8553" y="1731"/>
                  <a:pt x="8540" y="1725"/>
                  <a:pt x="8515" y="1715"/>
                </a:cubicBezTo>
                <a:cubicBezTo>
                  <a:pt x="8524" y="1666"/>
                  <a:pt x="8529" y="1628"/>
                  <a:pt x="8537" y="1588"/>
                </a:cubicBezTo>
                <a:cubicBezTo>
                  <a:pt x="8495" y="1533"/>
                  <a:pt x="8466" y="1506"/>
                  <a:pt x="8447" y="1506"/>
                </a:cubicBezTo>
                <a:cubicBezTo>
                  <a:pt x="8434" y="1506"/>
                  <a:pt x="8425" y="1518"/>
                  <a:pt x="8419" y="1541"/>
                </a:cubicBezTo>
                <a:cubicBezTo>
                  <a:pt x="8429" y="1560"/>
                  <a:pt x="8440" y="1579"/>
                  <a:pt x="8447" y="1594"/>
                </a:cubicBezTo>
                <a:cubicBezTo>
                  <a:pt x="8435" y="1625"/>
                  <a:pt x="8425" y="1654"/>
                  <a:pt x="8418" y="1674"/>
                </a:cubicBezTo>
                <a:cubicBezTo>
                  <a:pt x="8381" y="1632"/>
                  <a:pt x="8347" y="1596"/>
                  <a:pt x="8316" y="1562"/>
                </a:cubicBezTo>
                <a:cubicBezTo>
                  <a:pt x="8306" y="1587"/>
                  <a:pt x="8300" y="1593"/>
                  <a:pt x="8300" y="1600"/>
                </a:cubicBezTo>
                <a:cubicBezTo>
                  <a:pt x="8301" y="1624"/>
                  <a:pt x="8304" y="1649"/>
                  <a:pt x="8331" y="1693"/>
                </a:cubicBezTo>
                <a:lnTo>
                  <a:pt x="8331" y="1693"/>
                </a:lnTo>
                <a:cubicBezTo>
                  <a:pt x="8337" y="1689"/>
                  <a:pt x="8343" y="1686"/>
                  <a:pt x="8349" y="1684"/>
                </a:cubicBezTo>
                <a:cubicBezTo>
                  <a:pt x="8349" y="1684"/>
                  <a:pt x="8349" y="1684"/>
                  <a:pt x="8349" y="1684"/>
                </a:cubicBezTo>
                <a:lnTo>
                  <a:pt x="8349" y="1684"/>
                </a:lnTo>
                <a:cubicBezTo>
                  <a:pt x="8353" y="1684"/>
                  <a:pt x="8361" y="1705"/>
                  <a:pt x="8346" y="1715"/>
                </a:cubicBezTo>
                <a:cubicBezTo>
                  <a:pt x="8346" y="1720"/>
                  <a:pt x="8344" y="1722"/>
                  <a:pt x="8340" y="1722"/>
                </a:cubicBezTo>
                <a:cubicBezTo>
                  <a:pt x="8333" y="1722"/>
                  <a:pt x="8321" y="1716"/>
                  <a:pt x="8309" y="1710"/>
                </a:cubicBezTo>
                <a:cubicBezTo>
                  <a:pt x="8314" y="1707"/>
                  <a:pt x="8318" y="1703"/>
                  <a:pt x="8323" y="1699"/>
                </a:cubicBezTo>
                <a:lnTo>
                  <a:pt x="8323" y="1699"/>
                </a:lnTo>
                <a:cubicBezTo>
                  <a:pt x="8330" y="1705"/>
                  <a:pt x="8338" y="1710"/>
                  <a:pt x="8346" y="1715"/>
                </a:cubicBezTo>
                <a:cubicBezTo>
                  <a:pt x="8340" y="1707"/>
                  <a:pt x="8335" y="1700"/>
                  <a:pt x="8331" y="1693"/>
                </a:cubicBezTo>
                <a:lnTo>
                  <a:pt x="8331" y="1693"/>
                </a:lnTo>
                <a:cubicBezTo>
                  <a:pt x="8328" y="1695"/>
                  <a:pt x="8326" y="1697"/>
                  <a:pt x="8323" y="1699"/>
                </a:cubicBezTo>
                <a:lnTo>
                  <a:pt x="8323" y="1699"/>
                </a:lnTo>
                <a:cubicBezTo>
                  <a:pt x="8265" y="1652"/>
                  <a:pt x="8228" y="1565"/>
                  <a:pt x="8190" y="1565"/>
                </a:cubicBezTo>
                <a:cubicBezTo>
                  <a:pt x="8177" y="1565"/>
                  <a:pt x="8164" y="1575"/>
                  <a:pt x="8150" y="1599"/>
                </a:cubicBezTo>
                <a:cubicBezTo>
                  <a:pt x="8148" y="1628"/>
                  <a:pt x="8148" y="1654"/>
                  <a:pt x="8147" y="1725"/>
                </a:cubicBezTo>
                <a:cubicBezTo>
                  <a:pt x="8118" y="1651"/>
                  <a:pt x="8098" y="1606"/>
                  <a:pt x="8081" y="1562"/>
                </a:cubicBezTo>
                <a:cubicBezTo>
                  <a:pt x="8013" y="1584"/>
                  <a:pt x="7959" y="1601"/>
                  <a:pt x="7887" y="1624"/>
                </a:cubicBezTo>
                <a:cubicBezTo>
                  <a:pt x="7869" y="1609"/>
                  <a:pt x="7852" y="1602"/>
                  <a:pt x="7837" y="1602"/>
                </a:cubicBezTo>
                <a:cubicBezTo>
                  <a:pt x="7805" y="1602"/>
                  <a:pt x="7779" y="1634"/>
                  <a:pt x="7760" y="1699"/>
                </a:cubicBezTo>
                <a:cubicBezTo>
                  <a:pt x="7757" y="1706"/>
                  <a:pt x="7767" y="1729"/>
                  <a:pt x="7772" y="1747"/>
                </a:cubicBezTo>
                <a:cubicBezTo>
                  <a:pt x="7785" y="1734"/>
                  <a:pt x="7798" y="1721"/>
                  <a:pt x="7819" y="1700"/>
                </a:cubicBezTo>
                <a:cubicBezTo>
                  <a:pt x="7822" y="1744"/>
                  <a:pt x="7823" y="1777"/>
                  <a:pt x="7823" y="1804"/>
                </a:cubicBezTo>
                <a:cubicBezTo>
                  <a:pt x="7782" y="1806"/>
                  <a:pt x="7748" y="1806"/>
                  <a:pt x="7716" y="1807"/>
                </a:cubicBezTo>
                <a:cubicBezTo>
                  <a:pt x="7704" y="1768"/>
                  <a:pt x="7695" y="1735"/>
                  <a:pt x="7686" y="1700"/>
                </a:cubicBezTo>
                <a:cubicBezTo>
                  <a:pt x="7675" y="1722"/>
                  <a:pt x="7666" y="1741"/>
                  <a:pt x="7656" y="1759"/>
                </a:cubicBezTo>
                <a:cubicBezTo>
                  <a:pt x="7600" y="1576"/>
                  <a:pt x="7501" y="1606"/>
                  <a:pt x="7403" y="1515"/>
                </a:cubicBezTo>
                <a:lnTo>
                  <a:pt x="7403" y="1515"/>
                </a:lnTo>
                <a:cubicBezTo>
                  <a:pt x="7422" y="1626"/>
                  <a:pt x="7435" y="1696"/>
                  <a:pt x="7448" y="1775"/>
                </a:cubicBezTo>
                <a:cubicBezTo>
                  <a:pt x="7392" y="1777"/>
                  <a:pt x="7338" y="1778"/>
                  <a:pt x="7286" y="1781"/>
                </a:cubicBezTo>
                <a:cubicBezTo>
                  <a:pt x="7280" y="1822"/>
                  <a:pt x="7276" y="1853"/>
                  <a:pt x="7272" y="1885"/>
                </a:cubicBezTo>
                <a:cubicBezTo>
                  <a:pt x="7267" y="1878"/>
                  <a:pt x="7263" y="1872"/>
                  <a:pt x="7258" y="1865"/>
                </a:cubicBezTo>
                <a:cubicBezTo>
                  <a:pt x="7254" y="1821"/>
                  <a:pt x="7251" y="1777"/>
                  <a:pt x="7247" y="1734"/>
                </a:cubicBezTo>
                <a:cubicBezTo>
                  <a:pt x="7313" y="1704"/>
                  <a:pt x="7344" y="1644"/>
                  <a:pt x="7339" y="1556"/>
                </a:cubicBezTo>
                <a:cubicBezTo>
                  <a:pt x="7302" y="1548"/>
                  <a:pt x="7266" y="1545"/>
                  <a:pt x="7229" y="1545"/>
                </a:cubicBezTo>
                <a:cubicBezTo>
                  <a:pt x="7142" y="1545"/>
                  <a:pt x="7056" y="1561"/>
                  <a:pt x="6968" y="1561"/>
                </a:cubicBezTo>
                <a:cubicBezTo>
                  <a:pt x="6898" y="1561"/>
                  <a:pt x="6827" y="1551"/>
                  <a:pt x="6755" y="1512"/>
                </a:cubicBezTo>
                <a:cubicBezTo>
                  <a:pt x="6726" y="1546"/>
                  <a:pt x="6695" y="1581"/>
                  <a:pt x="6661" y="1619"/>
                </a:cubicBezTo>
                <a:cubicBezTo>
                  <a:pt x="6652" y="1578"/>
                  <a:pt x="6646" y="1553"/>
                  <a:pt x="6636" y="1507"/>
                </a:cubicBezTo>
                <a:cubicBezTo>
                  <a:pt x="6593" y="1521"/>
                  <a:pt x="6551" y="1532"/>
                  <a:pt x="6507" y="1544"/>
                </a:cubicBezTo>
                <a:cubicBezTo>
                  <a:pt x="6493" y="1519"/>
                  <a:pt x="6480" y="1494"/>
                  <a:pt x="6467" y="1469"/>
                </a:cubicBezTo>
                <a:cubicBezTo>
                  <a:pt x="6465" y="1525"/>
                  <a:pt x="6464" y="1581"/>
                  <a:pt x="6459" y="1671"/>
                </a:cubicBezTo>
                <a:cubicBezTo>
                  <a:pt x="6440" y="1588"/>
                  <a:pt x="6436" y="1563"/>
                  <a:pt x="6424" y="1516"/>
                </a:cubicBezTo>
                <a:cubicBezTo>
                  <a:pt x="6407" y="1517"/>
                  <a:pt x="6389" y="1521"/>
                  <a:pt x="6370" y="1521"/>
                </a:cubicBezTo>
                <a:cubicBezTo>
                  <a:pt x="6361" y="1521"/>
                  <a:pt x="6351" y="1520"/>
                  <a:pt x="6342" y="1518"/>
                </a:cubicBezTo>
                <a:cubicBezTo>
                  <a:pt x="6308" y="1507"/>
                  <a:pt x="6276" y="1476"/>
                  <a:pt x="6243" y="1468"/>
                </a:cubicBezTo>
                <a:cubicBezTo>
                  <a:pt x="6234" y="1465"/>
                  <a:pt x="6225" y="1464"/>
                  <a:pt x="6217" y="1464"/>
                </a:cubicBezTo>
                <a:cubicBezTo>
                  <a:pt x="6148" y="1464"/>
                  <a:pt x="6100" y="1549"/>
                  <a:pt x="6117" y="1700"/>
                </a:cubicBezTo>
                <a:lnTo>
                  <a:pt x="6117" y="1700"/>
                </a:lnTo>
                <a:cubicBezTo>
                  <a:pt x="6119" y="1699"/>
                  <a:pt x="6122" y="1698"/>
                  <a:pt x="6124" y="1697"/>
                </a:cubicBezTo>
                <a:lnTo>
                  <a:pt x="6124" y="1697"/>
                </a:lnTo>
                <a:cubicBezTo>
                  <a:pt x="6128" y="1697"/>
                  <a:pt x="6136" y="1718"/>
                  <a:pt x="6121" y="1728"/>
                </a:cubicBezTo>
                <a:cubicBezTo>
                  <a:pt x="6122" y="1733"/>
                  <a:pt x="6119" y="1735"/>
                  <a:pt x="6115" y="1735"/>
                </a:cubicBezTo>
                <a:cubicBezTo>
                  <a:pt x="6109" y="1735"/>
                  <a:pt x="6096" y="1729"/>
                  <a:pt x="6084" y="1724"/>
                </a:cubicBezTo>
                <a:cubicBezTo>
                  <a:pt x="6088" y="1721"/>
                  <a:pt x="6092" y="1718"/>
                  <a:pt x="6096" y="1715"/>
                </a:cubicBezTo>
                <a:lnTo>
                  <a:pt x="6096" y="1715"/>
                </a:lnTo>
                <a:cubicBezTo>
                  <a:pt x="6103" y="1720"/>
                  <a:pt x="6111" y="1724"/>
                  <a:pt x="6121" y="1728"/>
                </a:cubicBezTo>
                <a:cubicBezTo>
                  <a:pt x="6120" y="1718"/>
                  <a:pt x="6118" y="1709"/>
                  <a:pt x="6117" y="1700"/>
                </a:cubicBezTo>
                <a:lnTo>
                  <a:pt x="6117" y="1700"/>
                </a:lnTo>
                <a:cubicBezTo>
                  <a:pt x="6110" y="1704"/>
                  <a:pt x="6103" y="1709"/>
                  <a:pt x="6096" y="1715"/>
                </a:cubicBezTo>
                <a:lnTo>
                  <a:pt x="6096" y="1715"/>
                </a:lnTo>
                <a:cubicBezTo>
                  <a:pt x="6025" y="1666"/>
                  <a:pt x="6062" y="1553"/>
                  <a:pt x="6018" y="1529"/>
                </a:cubicBezTo>
                <a:cubicBezTo>
                  <a:pt x="6013" y="1529"/>
                  <a:pt x="6008" y="1528"/>
                  <a:pt x="6004" y="1528"/>
                </a:cubicBezTo>
                <a:cubicBezTo>
                  <a:pt x="5928" y="1528"/>
                  <a:pt x="5910" y="1641"/>
                  <a:pt x="5890" y="1760"/>
                </a:cubicBezTo>
                <a:cubicBezTo>
                  <a:pt x="5850" y="1699"/>
                  <a:pt x="5811" y="1638"/>
                  <a:pt x="5771" y="1579"/>
                </a:cubicBezTo>
                <a:cubicBezTo>
                  <a:pt x="5751" y="1606"/>
                  <a:pt x="5733" y="1642"/>
                  <a:pt x="5726" y="1642"/>
                </a:cubicBezTo>
                <a:cubicBezTo>
                  <a:pt x="5725" y="1642"/>
                  <a:pt x="5724" y="1642"/>
                  <a:pt x="5724" y="1641"/>
                </a:cubicBezTo>
                <a:cubicBezTo>
                  <a:pt x="5692" y="1603"/>
                  <a:pt x="5663" y="1589"/>
                  <a:pt x="5637" y="1589"/>
                </a:cubicBezTo>
                <a:cubicBezTo>
                  <a:pt x="5586" y="1589"/>
                  <a:pt x="5543" y="1645"/>
                  <a:pt x="5499" y="1694"/>
                </a:cubicBezTo>
                <a:cubicBezTo>
                  <a:pt x="5461" y="1737"/>
                  <a:pt x="5425" y="1787"/>
                  <a:pt x="5384" y="1838"/>
                </a:cubicBezTo>
                <a:cubicBezTo>
                  <a:pt x="5359" y="1803"/>
                  <a:pt x="5331" y="1763"/>
                  <a:pt x="5305" y="1725"/>
                </a:cubicBezTo>
                <a:cubicBezTo>
                  <a:pt x="5294" y="1747"/>
                  <a:pt x="5288" y="1760"/>
                  <a:pt x="5281" y="1777"/>
                </a:cubicBezTo>
                <a:lnTo>
                  <a:pt x="5209" y="1669"/>
                </a:lnTo>
                <a:cubicBezTo>
                  <a:pt x="5200" y="1790"/>
                  <a:pt x="5129" y="1802"/>
                  <a:pt x="5100" y="1944"/>
                </a:cubicBezTo>
                <a:cubicBezTo>
                  <a:pt x="5071" y="1862"/>
                  <a:pt x="5053" y="1812"/>
                  <a:pt x="5025" y="1732"/>
                </a:cubicBezTo>
                <a:cubicBezTo>
                  <a:pt x="4994" y="1834"/>
                  <a:pt x="4975" y="1893"/>
                  <a:pt x="4959" y="1943"/>
                </a:cubicBezTo>
                <a:cubicBezTo>
                  <a:pt x="4926" y="1909"/>
                  <a:pt x="4893" y="1874"/>
                  <a:pt x="4851" y="1831"/>
                </a:cubicBezTo>
                <a:cubicBezTo>
                  <a:pt x="4851" y="1913"/>
                  <a:pt x="4851" y="1965"/>
                  <a:pt x="4851" y="2021"/>
                </a:cubicBezTo>
                <a:cubicBezTo>
                  <a:pt x="4831" y="2016"/>
                  <a:pt x="4818" y="2015"/>
                  <a:pt x="4800" y="2010"/>
                </a:cubicBezTo>
                <a:cubicBezTo>
                  <a:pt x="4806" y="1977"/>
                  <a:pt x="4810" y="1952"/>
                  <a:pt x="4815" y="1925"/>
                </a:cubicBezTo>
                <a:cubicBezTo>
                  <a:pt x="4798" y="1900"/>
                  <a:pt x="4784" y="1878"/>
                  <a:pt x="4769" y="1856"/>
                </a:cubicBezTo>
                <a:cubicBezTo>
                  <a:pt x="4757" y="1875"/>
                  <a:pt x="4748" y="1890"/>
                  <a:pt x="4735" y="1915"/>
                </a:cubicBezTo>
                <a:cubicBezTo>
                  <a:pt x="4725" y="1850"/>
                  <a:pt x="4716" y="1799"/>
                  <a:pt x="4707" y="1743"/>
                </a:cubicBezTo>
                <a:cubicBezTo>
                  <a:pt x="4688" y="1746"/>
                  <a:pt x="4675" y="1747"/>
                  <a:pt x="4659" y="1750"/>
                </a:cubicBezTo>
                <a:lnTo>
                  <a:pt x="4659" y="1921"/>
                </a:lnTo>
                <a:cubicBezTo>
                  <a:pt x="4641" y="1893"/>
                  <a:pt x="4628" y="1875"/>
                  <a:pt x="4617" y="1860"/>
                </a:cubicBezTo>
                <a:cubicBezTo>
                  <a:pt x="4604" y="1881"/>
                  <a:pt x="4591" y="1903"/>
                  <a:pt x="4575" y="1931"/>
                </a:cubicBezTo>
                <a:cubicBezTo>
                  <a:pt x="4542" y="1885"/>
                  <a:pt x="4516" y="1846"/>
                  <a:pt x="4488" y="1807"/>
                </a:cubicBezTo>
                <a:cubicBezTo>
                  <a:pt x="4470" y="1849"/>
                  <a:pt x="4456" y="1882"/>
                  <a:pt x="4438" y="1919"/>
                </a:cubicBezTo>
                <a:cubicBezTo>
                  <a:pt x="4425" y="1881"/>
                  <a:pt x="4413" y="1844"/>
                  <a:pt x="4403" y="1818"/>
                </a:cubicBezTo>
                <a:cubicBezTo>
                  <a:pt x="4366" y="1818"/>
                  <a:pt x="4331" y="1819"/>
                  <a:pt x="4295" y="1821"/>
                </a:cubicBezTo>
                <a:cubicBezTo>
                  <a:pt x="4351" y="2055"/>
                  <a:pt x="4353" y="2065"/>
                  <a:pt x="4339" y="2287"/>
                </a:cubicBezTo>
                <a:cubicBezTo>
                  <a:pt x="4273" y="2205"/>
                  <a:pt x="4213" y="2128"/>
                  <a:pt x="4160" y="2062"/>
                </a:cubicBezTo>
                <a:cubicBezTo>
                  <a:pt x="4154" y="1953"/>
                  <a:pt x="4234" y="1940"/>
                  <a:pt x="4195" y="1828"/>
                </a:cubicBezTo>
                <a:lnTo>
                  <a:pt x="4195" y="1828"/>
                </a:lnTo>
                <a:cubicBezTo>
                  <a:pt x="4172" y="1844"/>
                  <a:pt x="4148" y="1860"/>
                  <a:pt x="4125" y="1872"/>
                </a:cubicBezTo>
                <a:cubicBezTo>
                  <a:pt x="4083" y="1891"/>
                  <a:pt x="4058" y="1931"/>
                  <a:pt x="4064" y="2018"/>
                </a:cubicBezTo>
                <a:cubicBezTo>
                  <a:pt x="4064" y="2024"/>
                  <a:pt x="4051" y="2028"/>
                  <a:pt x="4045" y="2034"/>
                </a:cubicBezTo>
                <a:cubicBezTo>
                  <a:pt x="4033" y="1996"/>
                  <a:pt x="4022" y="1959"/>
                  <a:pt x="4008" y="1918"/>
                </a:cubicBezTo>
                <a:cubicBezTo>
                  <a:pt x="3936" y="1990"/>
                  <a:pt x="3916" y="2102"/>
                  <a:pt x="3901" y="2218"/>
                </a:cubicBezTo>
                <a:cubicBezTo>
                  <a:pt x="3893" y="2279"/>
                  <a:pt x="3883" y="2330"/>
                  <a:pt x="3846" y="2330"/>
                </a:cubicBezTo>
                <a:cubicBezTo>
                  <a:pt x="3838" y="2330"/>
                  <a:pt x="3828" y="2328"/>
                  <a:pt x="3817" y="2322"/>
                </a:cubicBezTo>
                <a:cubicBezTo>
                  <a:pt x="3810" y="2212"/>
                  <a:pt x="3870" y="2106"/>
                  <a:pt x="3804" y="1997"/>
                </a:cubicBezTo>
                <a:cubicBezTo>
                  <a:pt x="3783" y="1997"/>
                  <a:pt x="3764" y="1997"/>
                  <a:pt x="3744" y="1999"/>
                </a:cubicBezTo>
                <a:cubicBezTo>
                  <a:pt x="3724" y="2094"/>
                  <a:pt x="3694" y="2162"/>
                  <a:pt x="3616" y="2178"/>
                </a:cubicBezTo>
                <a:cubicBezTo>
                  <a:pt x="3624" y="2102"/>
                  <a:pt x="3635" y="2050"/>
                  <a:pt x="3635" y="1996"/>
                </a:cubicBezTo>
                <a:cubicBezTo>
                  <a:pt x="3635" y="1978"/>
                  <a:pt x="3611" y="1955"/>
                  <a:pt x="3592" y="1924"/>
                </a:cubicBezTo>
                <a:cubicBezTo>
                  <a:pt x="3582" y="1983"/>
                  <a:pt x="3574" y="2021"/>
                  <a:pt x="3570" y="2052"/>
                </a:cubicBezTo>
                <a:cubicBezTo>
                  <a:pt x="3541" y="2063"/>
                  <a:pt x="3516" y="2072"/>
                  <a:pt x="3461" y="2094"/>
                </a:cubicBezTo>
                <a:cubicBezTo>
                  <a:pt x="3513" y="2150"/>
                  <a:pt x="3535" y="2175"/>
                  <a:pt x="3558" y="2200"/>
                </a:cubicBezTo>
                <a:cubicBezTo>
                  <a:pt x="3549" y="2243"/>
                  <a:pt x="3538" y="2291"/>
                  <a:pt x="3526" y="2347"/>
                </a:cubicBezTo>
                <a:cubicBezTo>
                  <a:pt x="3496" y="2243"/>
                  <a:pt x="3468" y="2149"/>
                  <a:pt x="3441" y="2052"/>
                </a:cubicBezTo>
                <a:cubicBezTo>
                  <a:pt x="3386" y="2124"/>
                  <a:pt x="3340" y="2187"/>
                  <a:pt x="3296" y="2246"/>
                </a:cubicBezTo>
                <a:cubicBezTo>
                  <a:pt x="3265" y="2218"/>
                  <a:pt x="3243" y="2197"/>
                  <a:pt x="3217" y="2174"/>
                </a:cubicBezTo>
                <a:cubicBezTo>
                  <a:pt x="3193" y="2231"/>
                  <a:pt x="3170" y="2283"/>
                  <a:pt x="3149" y="2331"/>
                </a:cubicBezTo>
                <a:cubicBezTo>
                  <a:pt x="3154" y="2400"/>
                  <a:pt x="3158" y="2464"/>
                  <a:pt x="3160" y="2496"/>
                </a:cubicBezTo>
                <a:cubicBezTo>
                  <a:pt x="3136" y="2478"/>
                  <a:pt x="3111" y="2461"/>
                  <a:pt x="3092" y="2446"/>
                </a:cubicBezTo>
                <a:cubicBezTo>
                  <a:pt x="3105" y="2330"/>
                  <a:pt x="3115" y="2236"/>
                  <a:pt x="3127" y="2133"/>
                </a:cubicBezTo>
                <a:lnTo>
                  <a:pt x="3127" y="2133"/>
                </a:lnTo>
                <a:cubicBezTo>
                  <a:pt x="3105" y="2136"/>
                  <a:pt x="3092" y="2137"/>
                  <a:pt x="3077" y="2140"/>
                </a:cubicBezTo>
                <a:lnTo>
                  <a:pt x="3077" y="2275"/>
                </a:lnTo>
                <a:cubicBezTo>
                  <a:pt x="3054" y="2308"/>
                  <a:pt x="3037" y="2321"/>
                  <a:pt x="3027" y="2344"/>
                </a:cubicBezTo>
                <a:cubicBezTo>
                  <a:pt x="3021" y="2359"/>
                  <a:pt x="3021" y="2386"/>
                  <a:pt x="3020" y="2406"/>
                </a:cubicBezTo>
                <a:cubicBezTo>
                  <a:pt x="2996" y="2386"/>
                  <a:pt x="2986" y="2377"/>
                  <a:pt x="2951" y="2347"/>
                </a:cubicBezTo>
                <a:lnTo>
                  <a:pt x="2951" y="2347"/>
                </a:lnTo>
                <a:cubicBezTo>
                  <a:pt x="2996" y="2483"/>
                  <a:pt x="3029" y="2574"/>
                  <a:pt x="3062" y="2673"/>
                </a:cubicBezTo>
                <a:cubicBezTo>
                  <a:pt x="3043" y="2686"/>
                  <a:pt x="3030" y="2695"/>
                  <a:pt x="3009" y="2709"/>
                </a:cubicBezTo>
                <a:cubicBezTo>
                  <a:pt x="2981" y="2611"/>
                  <a:pt x="2954" y="2515"/>
                  <a:pt x="2927" y="2419"/>
                </a:cubicBezTo>
                <a:cubicBezTo>
                  <a:pt x="2911" y="2419"/>
                  <a:pt x="2896" y="2421"/>
                  <a:pt x="2881" y="2421"/>
                </a:cubicBezTo>
                <a:cubicBezTo>
                  <a:pt x="2884" y="2455"/>
                  <a:pt x="2887" y="2488"/>
                  <a:pt x="2890" y="2525"/>
                </a:cubicBezTo>
                <a:lnTo>
                  <a:pt x="2890" y="2525"/>
                </a:lnTo>
                <a:cubicBezTo>
                  <a:pt x="2867" y="2526"/>
                  <a:pt x="2854" y="2527"/>
                  <a:pt x="2839" y="2527"/>
                </a:cubicBezTo>
                <a:cubicBezTo>
                  <a:pt x="2828" y="2471"/>
                  <a:pt x="2820" y="2418"/>
                  <a:pt x="2811" y="2367"/>
                </a:cubicBezTo>
                <a:cubicBezTo>
                  <a:pt x="2762" y="2409"/>
                  <a:pt x="2720" y="2447"/>
                  <a:pt x="2674" y="2487"/>
                </a:cubicBezTo>
                <a:cubicBezTo>
                  <a:pt x="2708" y="2556"/>
                  <a:pt x="2734" y="2611"/>
                  <a:pt x="2762" y="2671"/>
                </a:cubicBezTo>
                <a:cubicBezTo>
                  <a:pt x="2746" y="2695"/>
                  <a:pt x="2730" y="2703"/>
                  <a:pt x="2715" y="2703"/>
                </a:cubicBezTo>
                <a:cubicBezTo>
                  <a:pt x="2675" y="2703"/>
                  <a:pt x="2638" y="2647"/>
                  <a:pt x="2604" y="2647"/>
                </a:cubicBezTo>
                <a:cubicBezTo>
                  <a:pt x="2596" y="2647"/>
                  <a:pt x="2588" y="2650"/>
                  <a:pt x="2580" y="2658"/>
                </a:cubicBezTo>
                <a:cubicBezTo>
                  <a:pt x="2549" y="2531"/>
                  <a:pt x="2524" y="2424"/>
                  <a:pt x="2497" y="2316"/>
                </a:cubicBezTo>
                <a:cubicBezTo>
                  <a:pt x="2493" y="2318"/>
                  <a:pt x="2487" y="2318"/>
                  <a:pt x="2481" y="2319"/>
                </a:cubicBezTo>
                <a:cubicBezTo>
                  <a:pt x="2489" y="2408"/>
                  <a:pt x="2497" y="2497"/>
                  <a:pt x="2505" y="2586"/>
                </a:cubicBezTo>
                <a:cubicBezTo>
                  <a:pt x="2496" y="2577"/>
                  <a:pt x="2487" y="2570"/>
                  <a:pt x="2478" y="2561"/>
                </a:cubicBezTo>
                <a:cubicBezTo>
                  <a:pt x="2461" y="2608"/>
                  <a:pt x="2444" y="2656"/>
                  <a:pt x="2434" y="2686"/>
                </a:cubicBezTo>
                <a:cubicBezTo>
                  <a:pt x="2399" y="2623"/>
                  <a:pt x="2364" y="2556"/>
                  <a:pt x="2315" y="2465"/>
                </a:cubicBezTo>
                <a:cubicBezTo>
                  <a:pt x="2302" y="2522"/>
                  <a:pt x="2290" y="2570"/>
                  <a:pt x="2283" y="2605"/>
                </a:cubicBezTo>
                <a:cubicBezTo>
                  <a:pt x="2240" y="2555"/>
                  <a:pt x="2211" y="2520"/>
                  <a:pt x="2181" y="2484"/>
                </a:cubicBezTo>
                <a:cubicBezTo>
                  <a:pt x="2163" y="2536"/>
                  <a:pt x="2150" y="2574"/>
                  <a:pt x="2137" y="2612"/>
                </a:cubicBezTo>
                <a:cubicBezTo>
                  <a:pt x="2127" y="2631"/>
                  <a:pt x="2115" y="2650"/>
                  <a:pt x="2105" y="2670"/>
                </a:cubicBezTo>
                <a:cubicBezTo>
                  <a:pt x="2096" y="2650"/>
                  <a:pt x="2086" y="2631"/>
                  <a:pt x="2077" y="2614"/>
                </a:cubicBezTo>
                <a:cubicBezTo>
                  <a:pt x="2058" y="2652"/>
                  <a:pt x="2037" y="2692"/>
                  <a:pt x="2018" y="2728"/>
                </a:cubicBezTo>
                <a:cubicBezTo>
                  <a:pt x="2040" y="2774"/>
                  <a:pt x="2050" y="2798"/>
                  <a:pt x="2068" y="2834"/>
                </a:cubicBezTo>
                <a:cubicBezTo>
                  <a:pt x="2033" y="2836"/>
                  <a:pt x="2008" y="2836"/>
                  <a:pt x="1981" y="2837"/>
                </a:cubicBezTo>
                <a:cubicBezTo>
                  <a:pt x="1947" y="2658"/>
                  <a:pt x="1856" y="2575"/>
                  <a:pt x="1791" y="2427"/>
                </a:cubicBezTo>
                <a:cubicBezTo>
                  <a:pt x="1757" y="2490"/>
                  <a:pt x="1734" y="2536"/>
                  <a:pt x="1710" y="2578"/>
                </a:cubicBezTo>
                <a:cubicBezTo>
                  <a:pt x="1685" y="2553"/>
                  <a:pt x="1669" y="2537"/>
                  <a:pt x="1629" y="2497"/>
                </a:cubicBezTo>
                <a:lnTo>
                  <a:pt x="1629" y="2497"/>
                </a:lnTo>
                <a:cubicBezTo>
                  <a:pt x="1653" y="2577"/>
                  <a:pt x="1665" y="2620"/>
                  <a:pt x="1677" y="2658"/>
                </a:cubicBezTo>
                <a:cubicBezTo>
                  <a:pt x="1668" y="2705"/>
                  <a:pt x="1659" y="2750"/>
                  <a:pt x="1653" y="2786"/>
                </a:cubicBezTo>
                <a:cubicBezTo>
                  <a:pt x="1615" y="2803"/>
                  <a:pt x="1582" y="2820"/>
                  <a:pt x="1521" y="2849"/>
                </a:cubicBezTo>
                <a:cubicBezTo>
                  <a:pt x="1556" y="2778"/>
                  <a:pt x="1574" y="2743"/>
                  <a:pt x="1588" y="2717"/>
                </a:cubicBezTo>
                <a:cubicBezTo>
                  <a:pt x="1572" y="2655"/>
                  <a:pt x="1556" y="2590"/>
                  <a:pt x="1540" y="2525"/>
                </a:cubicBezTo>
                <a:cubicBezTo>
                  <a:pt x="1516" y="2546"/>
                  <a:pt x="1492" y="2556"/>
                  <a:pt x="1465" y="2556"/>
                </a:cubicBezTo>
                <a:cubicBezTo>
                  <a:pt x="1443" y="2556"/>
                  <a:pt x="1420" y="2549"/>
                  <a:pt x="1395" y="2534"/>
                </a:cubicBezTo>
                <a:lnTo>
                  <a:pt x="1395" y="2534"/>
                </a:lnTo>
                <a:cubicBezTo>
                  <a:pt x="1410" y="2589"/>
                  <a:pt x="1423" y="2631"/>
                  <a:pt x="1435" y="2678"/>
                </a:cubicBezTo>
                <a:cubicBezTo>
                  <a:pt x="1407" y="2678"/>
                  <a:pt x="1381" y="2680"/>
                  <a:pt x="1356" y="2681"/>
                </a:cubicBezTo>
                <a:cubicBezTo>
                  <a:pt x="1347" y="2643"/>
                  <a:pt x="1343" y="2617"/>
                  <a:pt x="1335" y="2578"/>
                </a:cubicBezTo>
                <a:cubicBezTo>
                  <a:pt x="1279" y="2590"/>
                  <a:pt x="1225" y="2600"/>
                  <a:pt x="1185" y="2609"/>
                </a:cubicBezTo>
                <a:cubicBezTo>
                  <a:pt x="1159" y="2665"/>
                  <a:pt x="1135" y="2711"/>
                  <a:pt x="1116" y="2759"/>
                </a:cubicBezTo>
                <a:cubicBezTo>
                  <a:pt x="1112" y="2778"/>
                  <a:pt x="1106" y="2793"/>
                  <a:pt x="1100" y="2809"/>
                </a:cubicBezTo>
                <a:cubicBezTo>
                  <a:pt x="1097" y="2803"/>
                  <a:pt x="1092" y="2798"/>
                  <a:pt x="1088" y="2792"/>
                </a:cubicBezTo>
                <a:cubicBezTo>
                  <a:pt x="1095" y="2778"/>
                  <a:pt x="1103" y="2765"/>
                  <a:pt x="1110" y="2750"/>
                </a:cubicBezTo>
                <a:cubicBezTo>
                  <a:pt x="1113" y="2755"/>
                  <a:pt x="1114" y="2758"/>
                  <a:pt x="1116" y="2759"/>
                </a:cubicBezTo>
                <a:cubicBezTo>
                  <a:pt x="1097" y="2679"/>
                  <a:pt x="1067" y="2646"/>
                  <a:pt x="1029" y="2646"/>
                </a:cubicBezTo>
                <a:cubicBezTo>
                  <a:pt x="1024" y="2646"/>
                  <a:pt x="1019" y="2646"/>
                  <a:pt x="1013" y="2648"/>
                </a:cubicBezTo>
                <a:cubicBezTo>
                  <a:pt x="1025" y="2675"/>
                  <a:pt x="1037" y="2706"/>
                  <a:pt x="1053" y="2745"/>
                </a:cubicBezTo>
                <a:cubicBezTo>
                  <a:pt x="1023" y="2755"/>
                  <a:pt x="997" y="2764"/>
                  <a:pt x="970" y="2773"/>
                </a:cubicBezTo>
                <a:cubicBezTo>
                  <a:pt x="966" y="2809"/>
                  <a:pt x="963" y="2842"/>
                  <a:pt x="959" y="2884"/>
                </a:cubicBezTo>
                <a:cubicBezTo>
                  <a:pt x="939" y="2849"/>
                  <a:pt x="925" y="2823"/>
                  <a:pt x="909" y="2793"/>
                </a:cubicBezTo>
                <a:cubicBezTo>
                  <a:pt x="914" y="2771"/>
                  <a:pt x="922" y="2742"/>
                  <a:pt x="929" y="2712"/>
                </a:cubicBezTo>
                <a:cubicBezTo>
                  <a:pt x="909" y="2653"/>
                  <a:pt x="888" y="2597"/>
                  <a:pt x="864" y="2536"/>
                </a:cubicBezTo>
                <a:cubicBezTo>
                  <a:pt x="838" y="2602"/>
                  <a:pt x="817" y="2656"/>
                  <a:pt x="797" y="2712"/>
                </a:cubicBezTo>
                <a:cubicBezTo>
                  <a:pt x="816" y="2746"/>
                  <a:pt x="826" y="2767"/>
                  <a:pt x="838" y="2786"/>
                </a:cubicBezTo>
                <a:cubicBezTo>
                  <a:pt x="851" y="2808"/>
                  <a:pt x="864" y="2828"/>
                  <a:pt x="888" y="2865"/>
                </a:cubicBezTo>
                <a:cubicBezTo>
                  <a:pt x="810" y="2864"/>
                  <a:pt x="756" y="2793"/>
                  <a:pt x="726" y="2653"/>
                </a:cubicBezTo>
                <a:cubicBezTo>
                  <a:pt x="713" y="2718"/>
                  <a:pt x="703" y="2778"/>
                  <a:pt x="691" y="2834"/>
                </a:cubicBezTo>
                <a:cubicBezTo>
                  <a:pt x="710" y="2876"/>
                  <a:pt x="725" y="2911"/>
                  <a:pt x="748" y="2967"/>
                </a:cubicBezTo>
                <a:cubicBezTo>
                  <a:pt x="717" y="2980"/>
                  <a:pt x="711" y="3056"/>
                  <a:pt x="684" y="3056"/>
                </a:cubicBezTo>
                <a:cubicBezTo>
                  <a:pt x="676" y="3056"/>
                  <a:pt x="666" y="3049"/>
                  <a:pt x="653" y="3032"/>
                </a:cubicBezTo>
                <a:cubicBezTo>
                  <a:pt x="660" y="2993"/>
                  <a:pt x="669" y="2955"/>
                  <a:pt x="679" y="2904"/>
                </a:cubicBezTo>
                <a:cubicBezTo>
                  <a:pt x="638" y="2889"/>
                  <a:pt x="607" y="2878"/>
                  <a:pt x="563" y="2865"/>
                </a:cubicBezTo>
                <a:cubicBezTo>
                  <a:pt x="592" y="2836"/>
                  <a:pt x="610" y="2818"/>
                  <a:pt x="647" y="2781"/>
                </a:cubicBezTo>
                <a:lnTo>
                  <a:pt x="647" y="2781"/>
                </a:lnTo>
                <a:cubicBezTo>
                  <a:pt x="586" y="2783"/>
                  <a:pt x="548" y="2784"/>
                  <a:pt x="526" y="2786"/>
                </a:cubicBezTo>
                <a:cubicBezTo>
                  <a:pt x="504" y="2837"/>
                  <a:pt x="491" y="2870"/>
                  <a:pt x="475" y="2909"/>
                </a:cubicBezTo>
                <a:cubicBezTo>
                  <a:pt x="454" y="2853"/>
                  <a:pt x="442" y="2817"/>
                  <a:pt x="424" y="2767"/>
                </a:cubicBezTo>
                <a:cubicBezTo>
                  <a:pt x="418" y="2821"/>
                  <a:pt x="408" y="2838"/>
                  <a:pt x="396" y="2838"/>
                </a:cubicBezTo>
                <a:cubicBezTo>
                  <a:pt x="377" y="2838"/>
                  <a:pt x="354" y="2796"/>
                  <a:pt x="339" y="2795"/>
                </a:cubicBezTo>
                <a:cubicBezTo>
                  <a:pt x="320" y="2864"/>
                  <a:pt x="302" y="2927"/>
                  <a:pt x="285" y="2992"/>
                </a:cubicBezTo>
                <a:cubicBezTo>
                  <a:pt x="304" y="3004"/>
                  <a:pt x="323" y="3014"/>
                  <a:pt x="347" y="3027"/>
                </a:cubicBezTo>
                <a:cubicBezTo>
                  <a:pt x="347" y="3079"/>
                  <a:pt x="348" y="3126"/>
                  <a:pt x="349" y="3236"/>
                </a:cubicBezTo>
                <a:cubicBezTo>
                  <a:pt x="310" y="3145"/>
                  <a:pt x="289" y="3098"/>
                  <a:pt x="273" y="3061"/>
                </a:cubicBezTo>
                <a:lnTo>
                  <a:pt x="146" y="3145"/>
                </a:lnTo>
                <a:cubicBezTo>
                  <a:pt x="146" y="3193"/>
                  <a:pt x="145" y="3245"/>
                  <a:pt x="145" y="3304"/>
                </a:cubicBezTo>
                <a:cubicBezTo>
                  <a:pt x="104" y="3280"/>
                  <a:pt x="70" y="3261"/>
                  <a:pt x="1" y="3223"/>
                </a:cubicBezTo>
                <a:lnTo>
                  <a:pt x="1" y="3223"/>
                </a:lnTo>
                <a:cubicBezTo>
                  <a:pt x="52" y="3339"/>
                  <a:pt x="80" y="3404"/>
                  <a:pt x="107" y="3467"/>
                </a:cubicBezTo>
                <a:cubicBezTo>
                  <a:pt x="114" y="3467"/>
                  <a:pt x="122" y="3466"/>
                  <a:pt x="129" y="3466"/>
                </a:cubicBezTo>
                <a:cubicBezTo>
                  <a:pt x="227" y="3466"/>
                  <a:pt x="319" y="3505"/>
                  <a:pt x="395" y="3657"/>
                </a:cubicBezTo>
                <a:cubicBezTo>
                  <a:pt x="386" y="3682"/>
                  <a:pt x="380" y="3701"/>
                  <a:pt x="367" y="3742"/>
                </a:cubicBezTo>
                <a:cubicBezTo>
                  <a:pt x="398" y="3741"/>
                  <a:pt x="417" y="3741"/>
                  <a:pt x="435" y="3739"/>
                </a:cubicBezTo>
                <a:cubicBezTo>
                  <a:pt x="451" y="3700"/>
                  <a:pt x="471" y="3681"/>
                  <a:pt x="492" y="3681"/>
                </a:cubicBezTo>
                <a:cubicBezTo>
                  <a:pt x="513" y="3681"/>
                  <a:pt x="535" y="3699"/>
                  <a:pt x="557" y="3736"/>
                </a:cubicBezTo>
                <a:cubicBezTo>
                  <a:pt x="572" y="3735"/>
                  <a:pt x="588" y="3735"/>
                  <a:pt x="604" y="3735"/>
                </a:cubicBezTo>
                <a:cubicBezTo>
                  <a:pt x="616" y="3770"/>
                  <a:pt x="629" y="3808"/>
                  <a:pt x="639" y="3838"/>
                </a:cubicBezTo>
                <a:cubicBezTo>
                  <a:pt x="660" y="3817"/>
                  <a:pt x="678" y="3798"/>
                  <a:pt x="692" y="3783"/>
                </a:cubicBezTo>
                <a:cubicBezTo>
                  <a:pt x="723" y="3848"/>
                  <a:pt x="747" y="3901"/>
                  <a:pt x="772" y="3954"/>
                </a:cubicBezTo>
                <a:cubicBezTo>
                  <a:pt x="786" y="3969"/>
                  <a:pt x="800" y="3983"/>
                  <a:pt x="814" y="3997"/>
                </a:cubicBezTo>
                <a:cubicBezTo>
                  <a:pt x="817" y="3942"/>
                  <a:pt x="819" y="3888"/>
                  <a:pt x="823" y="3792"/>
                </a:cubicBezTo>
                <a:cubicBezTo>
                  <a:pt x="845" y="3908"/>
                  <a:pt x="854" y="3960"/>
                  <a:pt x="866" y="4017"/>
                </a:cubicBezTo>
                <a:cubicBezTo>
                  <a:pt x="904" y="4017"/>
                  <a:pt x="938" y="4016"/>
                  <a:pt x="970" y="4014"/>
                </a:cubicBezTo>
                <a:cubicBezTo>
                  <a:pt x="978" y="4050"/>
                  <a:pt x="984" y="4075"/>
                  <a:pt x="992" y="4111"/>
                </a:cubicBezTo>
                <a:cubicBezTo>
                  <a:pt x="995" y="4111"/>
                  <a:pt x="997" y="4111"/>
                  <a:pt x="1000" y="4111"/>
                </a:cubicBezTo>
                <a:cubicBezTo>
                  <a:pt x="1083" y="4111"/>
                  <a:pt x="1165" y="4225"/>
                  <a:pt x="1247" y="4225"/>
                </a:cubicBezTo>
                <a:cubicBezTo>
                  <a:pt x="1262" y="4225"/>
                  <a:pt x="1276" y="4222"/>
                  <a:pt x="1291" y="4213"/>
                </a:cubicBezTo>
                <a:cubicBezTo>
                  <a:pt x="1278" y="4157"/>
                  <a:pt x="1268" y="4112"/>
                  <a:pt x="1228" y="4044"/>
                </a:cubicBezTo>
                <a:lnTo>
                  <a:pt x="1228" y="4044"/>
                </a:lnTo>
                <a:cubicBezTo>
                  <a:pt x="1223" y="4048"/>
                  <a:pt x="1217" y="4051"/>
                  <a:pt x="1212" y="4053"/>
                </a:cubicBezTo>
                <a:cubicBezTo>
                  <a:pt x="1211" y="4053"/>
                  <a:pt x="1211" y="4053"/>
                  <a:pt x="1211" y="4053"/>
                </a:cubicBezTo>
                <a:cubicBezTo>
                  <a:pt x="1207" y="4053"/>
                  <a:pt x="1200" y="4033"/>
                  <a:pt x="1215" y="4022"/>
                </a:cubicBezTo>
                <a:cubicBezTo>
                  <a:pt x="1215" y="4017"/>
                  <a:pt x="1217" y="4015"/>
                  <a:pt x="1221" y="4015"/>
                </a:cubicBezTo>
                <a:cubicBezTo>
                  <a:pt x="1229" y="4015"/>
                  <a:pt x="1241" y="4020"/>
                  <a:pt x="1253" y="4026"/>
                </a:cubicBezTo>
                <a:cubicBezTo>
                  <a:pt x="1249" y="4029"/>
                  <a:pt x="1245" y="4032"/>
                  <a:pt x="1241" y="4035"/>
                </a:cubicBezTo>
                <a:lnTo>
                  <a:pt x="1241" y="4035"/>
                </a:lnTo>
                <a:cubicBezTo>
                  <a:pt x="1234" y="4031"/>
                  <a:pt x="1225" y="4027"/>
                  <a:pt x="1215" y="4022"/>
                </a:cubicBezTo>
                <a:lnTo>
                  <a:pt x="1215" y="4022"/>
                </a:lnTo>
                <a:cubicBezTo>
                  <a:pt x="1220" y="4030"/>
                  <a:pt x="1224" y="4037"/>
                  <a:pt x="1228" y="4044"/>
                </a:cubicBezTo>
                <a:lnTo>
                  <a:pt x="1228" y="4044"/>
                </a:lnTo>
                <a:cubicBezTo>
                  <a:pt x="1233" y="4042"/>
                  <a:pt x="1237" y="4038"/>
                  <a:pt x="1241" y="4035"/>
                </a:cubicBezTo>
                <a:lnTo>
                  <a:pt x="1241" y="4035"/>
                </a:lnTo>
                <a:cubicBezTo>
                  <a:pt x="1272" y="4049"/>
                  <a:pt x="1287" y="4052"/>
                  <a:pt x="1299" y="4052"/>
                </a:cubicBezTo>
                <a:cubicBezTo>
                  <a:pt x="1302" y="4052"/>
                  <a:pt x="1305" y="4051"/>
                  <a:pt x="1307" y="4051"/>
                </a:cubicBezTo>
                <a:cubicBezTo>
                  <a:pt x="1320" y="4103"/>
                  <a:pt x="1329" y="4133"/>
                  <a:pt x="1340" y="4175"/>
                </a:cubicBezTo>
                <a:cubicBezTo>
                  <a:pt x="1348" y="4125"/>
                  <a:pt x="1356" y="4089"/>
                  <a:pt x="1366" y="4028"/>
                </a:cubicBezTo>
                <a:cubicBezTo>
                  <a:pt x="1379" y="4107"/>
                  <a:pt x="1388" y="4158"/>
                  <a:pt x="1400" y="4229"/>
                </a:cubicBezTo>
                <a:cubicBezTo>
                  <a:pt x="1525" y="4181"/>
                  <a:pt x="1649" y="4135"/>
                  <a:pt x="1768" y="4091"/>
                </a:cubicBezTo>
                <a:cubicBezTo>
                  <a:pt x="1772" y="4044"/>
                  <a:pt x="1775" y="4011"/>
                  <a:pt x="1781" y="3958"/>
                </a:cubicBezTo>
                <a:cubicBezTo>
                  <a:pt x="1819" y="4004"/>
                  <a:pt x="1853" y="4044"/>
                  <a:pt x="1885" y="4082"/>
                </a:cubicBezTo>
                <a:cubicBezTo>
                  <a:pt x="1891" y="4048"/>
                  <a:pt x="1897" y="4014"/>
                  <a:pt x="1905" y="3967"/>
                </a:cubicBezTo>
                <a:cubicBezTo>
                  <a:pt x="1919" y="4019"/>
                  <a:pt x="1928" y="4050"/>
                  <a:pt x="1946" y="4111"/>
                </a:cubicBezTo>
                <a:cubicBezTo>
                  <a:pt x="1971" y="3995"/>
                  <a:pt x="1993" y="3900"/>
                  <a:pt x="2010" y="3814"/>
                </a:cubicBezTo>
                <a:cubicBezTo>
                  <a:pt x="2024" y="3802"/>
                  <a:pt x="2036" y="3797"/>
                  <a:pt x="2047" y="3797"/>
                </a:cubicBezTo>
                <a:cubicBezTo>
                  <a:pt x="2103" y="3797"/>
                  <a:pt x="2124" y="3936"/>
                  <a:pt x="2174" y="3994"/>
                </a:cubicBezTo>
                <a:cubicBezTo>
                  <a:pt x="2183" y="3936"/>
                  <a:pt x="2188" y="3898"/>
                  <a:pt x="2196" y="3852"/>
                </a:cubicBezTo>
                <a:cubicBezTo>
                  <a:pt x="2211" y="3892"/>
                  <a:pt x="2222" y="3927"/>
                  <a:pt x="2222" y="3927"/>
                </a:cubicBezTo>
                <a:cubicBezTo>
                  <a:pt x="2284" y="3980"/>
                  <a:pt x="2330" y="4019"/>
                  <a:pt x="2375" y="4058"/>
                </a:cubicBezTo>
                <a:cubicBezTo>
                  <a:pt x="2377" y="4041"/>
                  <a:pt x="2381" y="4007"/>
                  <a:pt x="2386" y="3967"/>
                </a:cubicBezTo>
                <a:cubicBezTo>
                  <a:pt x="2408" y="3967"/>
                  <a:pt x="2431" y="3966"/>
                  <a:pt x="2489" y="3964"/>
                </a:cubicBezTo>
                <a:cubicBezTo>
                  <a:pt x="2490" y="3973"/>
                  <a:pt x="2505" y="4026"/>
                  <a:pt x="2509" y="4047"/>
                </a:cubicBezTo>
                <a:cubicBezTo>
                  <a:pt x="2633" y="3980"/>
                  <a:pt x="2742" y="3922"/>
                  <a:pt x="2852" y="3863"/>
                </a:cubicBezTo>
                <a:cubicBezTo>
                  <a:pt x="2851" y="3822"/>
                  <a:pt x="2849" y="3777"/>
                  <a:pt x="2848" y="3733"/>
                </a:cubicBezTo>
                <a:cubicBezTo>
                  <a:pt x="2878" y="3722"/>
                  <a:pt x="2905" y="3713"/>
                  <a:pt x="2924" y="3705"/>
                </a:cubicBezTo>
                <a:cubicBezTo>
                  <a:pt x="2930" y="3658"/>
                  <a:pt x="2934" y="3629"/>
                  <a:pt x="2942" y="3574"/>
                </a:cubicBezTo>
                <a:cubicBezTo>
                  <a:pt x="2976" y="3620"/>
                  <a:pt x="2999" y="3652"/>
                  <a:pt x="3024" y="3688"/>
                </a:cubicBezTo>
                <a:cubicBezTo>
                  <a:pt x="2983" y="3730"/>
                  <a:pt x="2945" y="3769"/>
                  <a:pt x="2905" y="3808"/>
                </a:cubicBezTo>
                <a:cubicBezTo>
                  <a:pt x="2917" y="3845"/>
                  <a:pt x="2924" y="3867"/>
                  <a:pt x="2929" y="3880"/>
                </a:cubicBezTo>
                <a:cubicBezTo>
                  <a:pt x="2964" y="3867"/>
                  <a:pt x="3007" y="3831"/>
                  <a:pt x="3033" y="3831"/>
                </a:cubicBezTo>
                <a:cubicBezTo>
                  <a:pt x="3040" y="3831"/>
                  <a:pt x="3046" y="3834"/>
                  <a:pt x="3051" y="3841"/>
                </a:cubicBezTo>
                <a:cubicBezTo>
                  <a:pt x="3061" y="3857"/>
                  <a:pt x="3069" y="3863"/>
                  <a:pt x="3077" y="3863"/>
                </a:cubicBezTo>
                <a:cubicBezTo>
                  <a:pt x="3098" y="3863"/>
                  <a:pt x="3115" y="3822"/>
                  <a:pt x="3135" y="3822"/>
                </a:cubicBezTo>
                <a:cubicBezTo>
                  <a:pt x="3143" y="3822"/>
                  <a:pt x="3153" y="3830"/>
                  <a:pt x="3164" y="3852"/>
                </a:cubicBezTo>
                <a:cubicBezTo>
                  <a:pt x="3166" y="3857"/>
                  <a:pt x="3169" y="3859"/>
                  <a:pt x="3173" y="3859"/>
                </a:cubicBezTo>
                <a:cubicBezTo>
                  <a:pt x="3187" y="3859"/>
                  <a:pt x="3209" y="3822"/>
                  <a:pt x="3231" y="3822"/>
                </a:cubicBezTo>
                <a:cubicBezTo>
                  <a:pt x="3242" y="3822"/>
                  <a:pt x="3254" y="3833"/>
                  <a:pt x="3264" y="3866"/>
                </a:cubicBezTo>
                <a:cubicBezTo>
                  <a:pt x="3305" y="3826"/>
                  <a:pt x="3343" y="3786"/>
                  <a:pt x="3382" y="3748"/>
                </a:cubicBezTo>
                <a:cubicBezTo>
                  <a:pt x="3429" y="3789"/>
                  <a:pt x="3470" y="3823"/>
                  <a:pt x="3513" y="3860"/>
                </a:cubicBezTo>
                <a:cubicBezTo>
                  <a:pt x="3521" y="3845"/>
                  <a:pt x="3535" y="3824"/>
                  <a:pt x="3548" y="3802"/>
                </a:cubicBezTo>
                <a:cubicBezTo>
                  <a:pt x="3574" y="3827"/>
                  <a:pt x="3596" y="3850"/>
                  <a:pt x="3620" y="3872"/>
                </a:cubicBezTo>
                <a:cubicBezTo>
                  <a:pt x="3635" y="3851"/>
                  <a:pt x="3648" y="3833"/>
                  <a:pt x="3663" y="3814"/>
                </a:cubicBezTo>
                <a:cubicBezTo>
                  <a:pt x="3674" y="3851"/>
                  <a:pt x="3686" y="3889"/>
                  <a:pt x="3701" y="3932"/>
                </a:cubicBezTo>
                <a:cubicBezTo>
                  <a:pt x="3724" y="3907"/>
                  <a:pt x="3742" y="3888"/>
                  <a:pt x="3758" y="3873"/>
                </a:cubicBezTo>
                <a:cubicBezTo>
                  <a:pt x="3774" y="3892"/>
                  <a:pt x="3788" y="3907"/>
                  <a:pt x="3805" y="3929"/>
                </a:cubicBezTo>
                <a:cubicBezTo>
                  <a:pt x="3850" y="3870"/>
                  <a:pt x="3891" y="3813"/>
                  <a:pt x="3933" y="3755"/>
                </a:cubicBezTo>
                <a:cubicBezTo>
                  <a:pt x="3942" y="3766"/>
                  <a:pt x="3952" y="3780"/>
                  <a:pt x="3964" y="3794"/>
                </a:cubicBezTo>
                <a:cubicBezTo>
                  <a:pt x="3973" y="3774"/>
                  <a:pt x="3979" y="3761"/>
                  <a:pt x="3985" y="3748"/>
                </a:cubicBezTo>
                <a:cubicBezTo>
                  <a:pt x="4001" y="3766"/>
                  <a:pt x="4017" y="3783"/>
                  <a:pt x="4035" y="3802"/>
                </a:cubicBezTo>
                <a:cubicBezTo>
                  <a:pt x="4075" y="3758"/>
                  <a:pt x="4113" y="3717"/>
                  <a:pt x="4154" y="3673"/>
                </a:cubicBezTo>
                <a:cubicBezTo>
                  <a:pt x="4172" y="3694"/>
                  <a:pt x="4188" y="3714"/>
                  <a:pt x="4214" y="3744"/>
                </a:cubicBezTo>
                <a:cubicBezTo>
                  <a:pt x="4248" y="3681"/>
                  <a:pt x="4291" y="3668"/>
                  <a:pt x="4336" y="3668"/>
                </a:cubicBezTo>
                <a:cubicBezTo>
                  <a:pt x="4368" y="3668"/>
                  <a:pt x="4401" y="3674"/>
                  <a:pt x="4434" y="3674"/>
                </a:cubicBezTo>
                <a:cubicBezTo>
                  <a:pt x="4458" y="3674"/>
                  <a:pt x="4482" y="3671"/>
                  <a:pt x="4504" y="3658"/>
                </a:cubicBezTo>
                <a:cubicBezTo>
                  <a:pt x="4519" y="3624"/>
                  <a:pt x="4534" y="3591"/>
                  <a:pt x="4542" y="3570"/>
                </a:cubicBezTo>
                <a:cubicBezTo>
                  <a:pt x="4581" y="3588"/>
                  <a:pt x="4613" y="3604"/>
                  <a:pt x="4643" y="3619"/>
                </a:cubicBezTo>
                <a:cubicBezTo>
                  <a:pt x="4690" y="3502"/>
                  <a:pt x="4747" y="3455"/>
                  <a:pt x="4821" y="3421"/>
                </a:cubicBezTo>
                <a:cubicBezTo>
                  <a:pt x="4828" y="3418"/>
                  <a:pt x="4835" y="3417"/>
                  <a:pt x="4843" y="3417"/>
                </a:cubicBezTo>
                <a:cubicBezTo>
                  <a:pt x="4874" y="3417"/>
                  <a:pt x="4907" y="3440"/>
                  <a:pt x="4932" y="3440"/>
                </a:cubicBezTo>
                <a:cubicBezTo>
                  <a:pt x="4944" y="3440"/>
                  <a:pt x="4954" y="3436"/>
                  <a:pt x="4962" y="3421"/>
                </a:cubicBezTo>
                <a:cubicBezTo>
                  <a:pt x="4986" y="3377"/>
                  <a:pt x="5015" y="3369"/>
                  <a:pt x="5044" y="3369"/>
                </a:cubicBezTo>
                <a:cubicBezTo>
                  <a:pt x="5060" y="3369"/>
                  <a:pt x="5076" y="3371"/>
                  <a:pt x="5091" y="3371"/>
                </a:cubicBezTo>
                <a:cubicBezTo>
                  <a:pt x="5104" y="3371"/>
                  <a:pt x="5116" y="3370"/>
                  <a:pt x="5128" y="3364"/>
                </a:cubicBezTo>
                <a:cubicBezTo>
                  <a:pt x="5131" y="3345"/>
                  <a:pt x="5137" y="3330"/>
                  <a:pt x="5143" y="3314"/>
                </a:cubicBezTo>
                <a:cubicBezTo>
                  <a:pt x="5147" y="3320"/>
                  <a:pt x="5150" y="3326"/>
                  <a:pt x="5154" y="3332"/>
                </a:cubicBezTo>
                <a:cubicBezTo>
                  <a:pt x="5147" y="3345"/>
                  <a:pt x="5140" y="3358"/>
                  <a:pt x="5132" y="3371"/>
                </a:cubicBezTo>
                <a:cubicBezTo>
                  <a:pt x="5131" y="3370"/>
                  <a:pt x="5129" y="3367"/>
                  <a:pt x="5129" y="3366"/>
                </a:cubicBezTo>
                <a:lnTo>
                  <a:pt x="5129" y="3366"/>
                </a:lnTo>
                <a:cubicBezTo>
                  <a:pt x="5137" y="3387"/>
                  <a:pt x="5146" y="3407"/>
                  <a:pt x="5153" y="3427"/>
                </a:cubicBezTo>
                <a:cubicBezTo>
                  <a:pt x="5185" y="3398"/>
                  <a:pt x="5213" y="3373"/>
                  <a:pt x="5241" y="3348"/>
                </a:cubicBezTo>
                <a:cubicBezTo>
                  <a:pt x="5252" y="3276"/>
                  <a:pt x="5263" y="3205"/>
                  <a:pt x="5278" y="3108"/>
                </a:cubicBezTo>
                <a:cubicBezTo>
                  <a:pt x="5294" y="3190"/>
                  <a:pt x="5306" y="3248"/>
                  <a:pt x="5318" y="3311"/>
                </a:cubicBezTo>
                <a:cubicBezTo>
                  <a:pt x="5337" y="3301"/>
                  <a:pt x="5350" y="3295"/>
                  <a:pt x="5362" y="3289"/>
                </a:cubicBezTo>
                <a:cubicBezTo>
                  <a:pt x="5362" y="3230"/>
                  <a:pt x="5360" y="3183"/>
                  <a:pt x="5360" y="3124"/>
                </a:cubicBezTo>
                <a:lnTo>
                  <a:pt x="5360" y="3124"/>
                </a:lnTo>
                <a:cubicBezTo>
                  <a:pt x="5383" y="3154"/>
                  <a:pt x="5394" y="3168"/>
                  <a:pt x="5409" y="3189"/>
                </a:cubicBezTo>
                <a:cubicBezTo>
                  <a:pt x="5410" y="3127"/>
                  <a:pt x="5413" y="3076"/>
                  <a:pt x="5415" y="3023"/>
                </a:cubicBezTo>
                <a:cubicBezTo>
                  <a:pt x="5468" y="3143"/>
                  <a:pt x="5515" y="3252"/>
                  <a:pt x="5559" y="3352"/>
                </a:cubicBezTo>
                <a:cubicBezTo>
                  <a:pt x="5600" y="3310"/>
                  <a:pt x="5631" y="3277"/>
                  <a:pt x="5664" y="3243"/>
                </a:cubicBezTo>
                <a:cubicBezTo>
                  <a:pt x="5672" y="3290"/>
                  <a:pt x="5677" y="3315"/>
                  <a:pt x="5683" y="3343"/>
                </a:cubicBezTo>
                <a:cubicBezTo>
                  <a:pt x="5699" y="3326"/>
                  <a:pt x="5711" y="3311"/>
                  <a:pt x="5722" y="3299"/>
                </a:cubicBezTo>
                <a:cubicBezTo>
                  <a:pt x="5746" y="3336"/>
                  <a:pt x="5767" y="3370"/>
                  <a:pt x="5787" y="3401"/>
                </a:cubicBezTo>
                <a:cubicBezTo>
                  <a:pt x="5796" y="3383"/>
                  <a:pt x="5805" y="3364"/>
                  <a:pt x="5814" y="3348"/>
                </a:cubicBezTo>
                <a:cubicBezTo>
                  <a:pt x="5827" y="3364"/>
                  <a:pt x="5839" y="3380"/>
                  <a:pt x="5849" y="3395"/>
                </a:cubicBezTo>
                <a:cubicBezTo>
                  <a:pt x="5861" y="3374"/>
                  <a:pt x="5870" y="3357"/>
                  <a:pt x="5881" y="3336"/>
                </a:cubicBezTo>
                <a:cubicBezTo>
                  <a:pt x="5909" y="3358"/>
                  <a:pt x="5936" y="3380"/>
                  <a:pt x="5964" y="3404"/>
                </a:cubicBezTo>
                <a:cubicBezTo>
                  <a:pt x="5967" y="3366"/>
                  <a:pt x="5974" y="3355"/>
                  <a:pt x="5984" y="3355"/>
                </a:cubicBezTo>
                <a:cubicBezTo>
                  <a:pt x="5998" y="3355"/>
                  <a:pt x="6016" y="3376"/>
                  <a:pt x="6031" y="3376"/>
                </a:cubicBezTo>
                <a:cubicBezTo>
                  <a:pt x="6038" y="3376"/>
                  <a:pt x="6044" y="3372"/>
                  <a:pt x="6049" y="3358"/>
                </a:cubicBezTo>
                <a:cubicBezTo>
                  <a:pt x="6056" y="3337"/>
                  <a:pt x="6063" y="3329"/>
                  <a:pt x="6071" y="3329"/>
                </a:cubicBezTo>
                <a:cubicBezTo>
                  <a:pt x="6093" y="3329"/>
                  <a:pt x="6116" y="3399"/>
                  <a:pt x="6142" y="3399"/>
                </a:cubicBezTo>
                <a:cubicBezTo>
                  <a:pt x="6147" y="3399"/>
                  <a:pt x="6152" y="3397"/>
                  <a:pt x="6156" y="3392"/>
                </a:cubicBezTo>
                <a:cubicBezTo>
                  <a:pt x="6183" y="3363"/>
                  <a:pt x="6218" y="3352"/>
                  <a:pt x="6267" y="3321"/>
                </a:cubicBezTo>
                <a:lnTo>
                  <a:pt x="6267" y="3321"/>
                </a:lnTo>
                <a:cubicBezTo>
                  <a:pt x="6248" y="3380"/>
                  <a:pt x="6240" y="3402"/>
                  <a:pt x="6226" y="3451"/>
                </a:cubicBezTo>
                <a:cubicBezTo>
                  <a:pt x="6271" y="3441"/>
                  <a:pt x="6298" y="3435"/>
                  <a:pt x="6329" y="3427"/>
                </a:cubicBezTo>
                <a:cubicBezTo>
                  <a:pt x="6309" y="3392"/>
                  <a:pt x="6299" y="3373"/>
                  <a:pt x="6267" y="3317"/>
                </a:cubicBezTo>
                <a:lnTo>
                  <a:pt x="6267" y="3317"/>
                </a:lnTo>
                <a:cubicBezTo>
                  <a:pt x="6340" y="3343"/>
                  <a:pt x="6392" y="3363"/>
                  <a:pt x="6439" y="3379"/>
                </a:cubicBezTo>
                <a:cubicBezTo>
                  <a:pt x="6443" y="3361"/>
                  <a:pt x="6449" y="3345"/>
                  <a:pt x="6455" y="3330"/>
                </a:cubicBezTo>
                <a:cubicBezTo>
                  <a:pt x="6458" y="3335"/>
                  <a:pt x="6462" y="3340"/>
                  <a:pt x="6465" y="3346"/>
                </a:cubicBezTo>
                <a:cubicBezTo>
                  <a:pt x="6459" y="3361"/>
                  <a:pt x="6452" y="3374"/>
                  <a:pt x="6445" y="3388"/>
                </a:cubicBezTo>
                <a:cubicBezTo>
                  <a:pt x="6442" y="3383"/>
                  <a:pt x="6440" y="3380"/>
                  <a:pt x="6439" y="3379"/>
                </a:cubicBezTo>
                <a:lnTo>
                  <a:pt x="6439" y="3379"/>
                </a:lnTo>
                <a:cubicBezTo>
                  <a:pt x="6443" y="3410"/>
                  <a:pt x="6446" y="3438"/>
                  <a:pt x="6448" y="3466"/>
                </a:cubicBezTo>
                <a:cubicBezTo>
                  <a:pt x="6508" y="3494"/>
                  <a:pt x="6557" y="3509"/>
                  <a:pt x="6592" y="3509"/>
                </a:cubicBezTo>
                <a:cubicBezTo>
                  <a:pt x="6617" y="3509"/>
                  <a:pt x="6635" y="3502"/>
                  <a:pt x="6648" y="3489"/>
                </a:cubicBezTo>
                <a:cubicBezTo>
                  <a:pt x="6687" y="3549"/>
                  <a:pt x="6730" y="3571"/>
                  <a:pt x="6776" y="3571"/>
                </a:cubicBezTo>
                <a:cubicBezTo>
                  <a:pt x="6782" y="3571"/>
                  <a:pt x="6788" y="3571"/>
                  <a:pt x="6793" y="3570"/>
                </a:cubicBezTo>
                <a:cubicBezTo>
                  <a:pt x="6795" y="3570"/>
                  <a:pt x="6796" y="3570"/>
                  <a:pt x="6797" y="3570"/>
                </a:cubicBezTo>
                <a:cubicBezTo>
                  <a:pt x="6819" y="3570"/>
                  <a:pt x="6846" y="3593"/>
                  <a:pt x="6868" y="3593"/>
                </a:cubicBezTo>
                <a:cubicBezTo>
                  <a:pt x="6872" y="3593"/>
                  <a:pt x="6875" y="3592"/>
                  <a:pt x="6879" y="3591"/>
                </a:cubicBezTo>
                <a:cubicBezTo>
                  <a:pt x="6932" y="3564"/>
                  <a:pt x="6979" y="3517"/>
                  <a:pt x="7030" y="3479"/>
                </a:cubicBezTo>
                <a:cubicBezTo>
                  <a:pt x="7062" y="3508"/>
                  <a:pt x="7095" y="3539"/>
                  <a:pt x="7126" y="3539"/>
                </a:cubicBezTo>
                <a:cubicBezTo>
                  <a:pt x="7148" y="3539"/>
                  <a:pt x="7169" y="3524"/>
                  <a:pt x="7189" y="3486"/>
                </a:cubicBezTo>
                <a:cubicBezTo>
                  <a:pt x="7194" y="3478"/>
                  <a:pt x="7203" y="3470"/>
                  <a:pt x="7210" y="3470"/>
                </a:cubicBezTo>
                <a:cubicBezTo>
                  <a:pt x="7211" y="3470"/>
                  <a:pt x="7213" y="3471"/>
                  <a:pt x="7214" y="3471"/>
                </a:cubicBezTo>
                <a:cubicBezTo>
                  <a:pt x="7234" y="3485"/>
                  <a:pt x="7252" y="3490"/>
                  <a:pt x="7270" y="3490"/>
                </a:cubicBezTo>
                <a:cubicBezTo>
                  <a:pt x="7318" y="3490"/>
                  <a:pt x="7358" y="3448"/>
                  <a:pt x="7403" y="3418"/>
                </a:cubicBezTo>
                <a:cubicBezTo>
                  <a:pt x="7408" y="3415"/>
                  <a:pt x="7415" y="3413"/>
                  <a:pt x="7422" y="3413"/>
                </a:cubicBezTo>
                <a:cubicBezTo>
                  <a:pt x="7450" y="3413"/>
                  <a:pt x="7488" y="3440"/>
                  <a:pt x="7535" y="3455"/>
                </a:cubicBezTo>
                <a:cubicBezTo>
                  <a:pt x="7554" y="3444"/>
                  <a:pt x="7570" y="3373"/>
                  <a:pt x="7616" y="3373"/>
                </a:cubicBezTo>
                <a:cubicBezTo>
                  <a:pt x="7624" y="3373"/>
                  <a:pt x="7632" y="3375"/>
                  <a:pt x="7641" y="3379"/>
                </a:cubicBezTo>
                <a:cubicBezTo>
                  <a:pt x="7645" y="3381"/>
                  <a:pt x="7650" y="3382"/>
                  <a:pt x="7654" y="3382"/>
                </a:cubicBezTo>
                <a:cubicBezTo>
                  <a:pt x="7689" y="3382"/>
                  <a:pt x="7729" y="3322"/>
                  <a:pt x="7766" y="3295"/>
                </a:cubicBezTo>
                <a:cubicBezTo>
                  <a:pt x="7776" y="3311"/>
                  <a:pt x="7785" y="3324"/>
                  <a:pt x="7789" y="3330"/>
                </a:cubicBezTo>
                <a:cubicBezTo>
                  <a:pt x="7832" y="3285"/>
                  <a:pt x="7875" y="3240"/>
                  <a:pt x="7919" y="3196"/>
                </a:cubicBezTo>
                <a:cubicBezTo>
                  <a:pt x="7907" y="3176"/>
                  <a:pt x="7895" y="3157"/>
                  <a:pt x="7882" y="3133"/>
                </a:cubicBezTo>
                <a:cubicBezTo>
                  <a:pt x="7901" y="3102"/>
                  <a:pt x="7922" y="3070"/>
                  <a:pt x="7945" y="3033"/>
                </a:cubicBezTo>
                <a:cubicBezTo>
                  <a:pt x="7965" y="3086"/>
                  <a:pt x="7978" y="3124"/>
                  <a:pt x="7997" y="3180"/>
                </a:cubicBezTo>
                <a:cubicBezTo>
                  <a:pt x="8021" y="3130"/>
                  <a:pt x="8048" y="3109"/>
                  <a:pt x="8078" y="3109"/>
                </a:cubicBezTo>
                <a:cubicBezTo>
                  <a:pt x="8109" y="3109"/>
                  <a:pt x="8143" y="3133"/>
                  <a:pt x="8178" y="3173"/>
                </a:cubicBezTo>
                <a:cubicBezTo>
                  <a:pt x="8184" y="3120"/>
                  <a:pt x="8187" y="3087"/>
                  <a:pt x="8191" y="3055"/>
                </a:cubicBezTo>
                <a:cubicBezTo>
                  <a:pt x="8196" y="3044"/>
                  <a:pt x="8204" y="3041"/>
                  <a:pt x="8212" y="3041"/>
                </a:cubicBezTo>
                <a:cubicBezTo>
                  <a:pt x="8220" y="3041"/>
                  <a:pt x="8229" y="3044"/>
                  <a:pt x="8236" y="3044"/>
                </a:cubicBezTo>
                <a:cubicBezTo>
                  <a:pt x="8251" y="3044"/>
                  <a:pt x="8261" y="3034"/>
                  <a:pt x="8253" y="2977"/>
                </a:cubicBezTo>
                <a:cubicBezTo>
                  <a:pt x="8237" y="2948"/>
                  <a:pt x="8234" y="2931"/>
                  <a:pt x="8228" y="2902"/>
                </a:cubicBezTo>
                <a:cubicBezTo>
                  <a:pt x="8263" y="2878"/>
                  <a:pt x="8299" y="2853"/>
                  <a:pt x="8337" y="2827"/>
                </a:cubicBezTo>
                <a:cubicBezTo>
                  <a:pt x="8347" y="2843"/>
                  <a:pt x="8363" y="2870"/>
                  <a:pt x="8384" y="2901"/>
                </a:cubicBezTo>
                <a:cubicBezTo>
                  <a:pt x="8337" y="2923"/>
                  <a:pt x="8293" y="2945"/>
                  <a:pt x="8253" y="2977"/>
                </a:cubicBezTo>
                <a:cubicBezTo>
                  <a:pt x="8259" y="2976"/>
                  <a:pt x="8264" y="2975"/>
                  <a:pt x="8269" y="2975"/>
                </a:cubicBezTo>
                <a:cubicBezTo>
                  <a:pt x="8342" y="2975"/>
                  <a:pt x="8368" y="3109"/>
                  <a:pt x="8399" y="3127"/>
                </a:cubicBezTo>
                <a:cubicBezTo>
                  <a:pt x="8615" y="3065"/>
                  <a:pt x="8793" y="2921"/>
                  <a:pt x="8986" y="2846"/>
                </a:cubicBezTo>
                <a:cubicBezTo>
                  <a:pt x="8989" y="2828"/>
                  <a:pt x="8994" y="2812"/>
                  <a:pt x="9000" y="2798"/>
                </a:cubicBezTo>
                <a:cubicBezTo>
                  <a:pt x="9005" y="2803"/>
                  <a:pt x="9008" y="2809"/>
                  <a:pt x="9012" y="2814"/>
                </a:cubicBezTo>
                <a:cubicBezTo>
                  <a:pt x="9005" y="2828"/>
                  <a:pt x="8997" y="2842"/>
                  <a:pt x="8990" y="2855"/>
                </a:cubicBezTo>
                <a:cubicBezTo>
                  <a:pt x="8987" y="2851"/>
                  <a:pt x="8986" y="2848"/>
                  <a:pt x="8986" y="2847"/>
                </a:cubicBezTo>
                <a:lnTo>
                  <a:pt x="8986" y="2847"/>
                </a:lnTo>
                <a:cubicBezTo>
                  <a:pt x="8990" y="2883"/>
                  <a:pt x="8993" y="2919"/>
                  <a:pt x="8997" y="2964"/>
                </a:cubicBezTo>
                <a:cubicBezTo>
                  <a:pt x="9018" y="2939"/>
                  <a:pt x="9031" y="2923"/>
                  <a:pt x="9032" y="2923"/>
                </a:cubicBezTo>
                <a:lnTo>
                  <a:pt x="9032" y="2923"/>
                </a:lnTo>
                <a:cubicBezTo>
                  <a:pt x="9032" y="2923"/>
                  <a:pt x="9032" y="2924"/>
                  <a:pt x="9031" y="2924"/>
                </a:cubicBezTo>
                <a:cubicBezTo>
                  <a:pt x="9121" y="2942"/>
                  <a:pt x="9193" y="2955"/>
                  <a:pt x="9271" y="2971"/>
                </a:cubicBezTo>
                <a:cubicBezTo>
                  <a:pt x="9287" y="2999"/>
                  <a:pt x="9306" y="3033"/>
                  <a:pt x="9334" y="3084"/>
                </a:cubicBezTo>
                <a:cubicBezTo>
                  <a:pt x="9362" y="3057"/>
                  <a:pt x="9387" y="3023"/>
                  <a:pt x="9417" y="3006"/>
                </a:cubicBezTo>
                <a:cubicBezTo>
                  <a:pt x="9453" y="2987"/>
                  <a:pt x="9485" y="2935"/>
                  <a:pt x="9523" y="2935"/>
                </a:cubicBezTo>
                <a:cubicBezTo>
                  <a:pt x="9543" y="2935"/>
                  <a:pt x="9565" y="2949"/>
                  <a:pt x="9590" y="2989"/>
                </a:cubicBezTo>
                <a:cubicBezTo>
                  <a:pt x="9595" y="2997"/>
                  <a:pt x="9604" y="2999"/>
                  <a:pt x="9613" y="2999"/>
                </a:cubicBezTo>
                <a:cubicBezTo>
                  <a:pt x="9622" y="2999"/>
                  <a:pt x="9632" y="2997"/>
                  <a:pt x="9641" y="2997"/>
                </a:cubicBezTo>
                <a:cubicBezTo>
                  <a:pt x="9643" y="2997"/>
                  <a:pt x="9646" y="2997"/>
                  <a:pt x="9648" y="2998"/>
                </a:cubicBezTo>
                <a:cubicBezTo>
                  <a:pt x="9659" y="3000"/>
                  <a:pt x="9669" y="3001"/>
                  <a:pt x="9680" y="3001"/>
                </a:cubicBezTo>
                <a:cubicBezTo>
                  <a:pt x="9767" y="3001"/>
                  <a:pt x="9840" y="2934"/>
                  <a:pt x="9912" y="2871"/>
                </a:cubicBezTo>
                <a:cubicBezTo>
                  <a:pt x="9929" y="2893"/>
                  <a:pt x="9942" y="2912"/>
                  <a:pt x="9945" y="2917"/>
                </a:cubicBezTo>
                <a:cubicBezTo>
                  <a:pt x="9983" y="2893"/>
                  <a:pt x="10017" y="2871"/>
                  <a:pt x="10051" y="2851"/>
                </a:cubicBezTo>
                <a:cubicBezTo>
                  <a:pt x="10052" y="2818"/>
                  <a:pt x="10054" y="2786"/>
                  <a:pt x="10055" y="2776"/>
                </a:cubicBezTo>
                <a:cubicBezTo>
                  <a:pt x="10130" y="2750"/>
                  <a:pt x="10192" y="2730"/>
                  <a:pt x="10261" y="2706"/>
                </a:cubicBezTo>
                <a:lnTo>
                  <a:pt x="10261" y="2706"/>
                </a:lnTo>
                <a:cubicBezTo>
                  <a:pt x="10248" y="2743"/>
                  <a:pt x="10239" y="2762"/>
                  <a:pt x="10227" y="2796"/>
                </a:cubicBezTo>
                <a:cubicBezTo>
                  <a:pt x="10249" y="2801"/>
                  <a:pt x="10267" y="2805"/>
                  <a:pt x="10285" y="2808"/>
                </a:cubicBezTo>
                <a:cubicBezTo>
                  <a:pt x="10288" y="2746"/>
                  <a:pt x="10291" y="2698"/>
                  <a:pt x="10295" y="2599"/>
                </a:cubicBezTo>
                <a:cubicBezTo>
                  <a:pt x="10314" y="2705"/>
                  <a:pt x="10324" y="2756"/>
                  <a:pt x="10333" y="2811"/>
                </a:cubicBezTo>
                <a:cubicBezTo>
                  <a:pt x="10352" y="2803"/>
                  <a:pt x="10366" y="2799"/>
                  <a:pt x="10382" y="2793"/>
                </a:cubicBezTo>
                <a:cubicBezTo>
                  <a:pt x="10370" y="2761"/>
                  <a:pt x="10360" y="2736"/>
                  <a:pt x="10349" y="2705"/>
                </a:cubicBezTo>
                <a:cubicBezTo>
                  <a:pt x="10380" y="2703"/>
                  <a:pt x="10408" y="2703"/>
                  <a:pt x="10435" y="2702"/>
                </a:cubicBezTo>
                <a:cubicBezTo>
                  <a:pt x="10442" y="2758"/>
                  <a:pt x="10448" y="2803"/>
                  <a:pt x="10458" y="2890"/>
                </a:cubicBezTo>
                <a:cubicBezTo>
                  <a:pt x="10494" y="2787"/>
                  <a:pt x="10519" y="2715"/>
                  <a:pt x="10544" y="2642"/>
                </a:cubicBezTo>
                <a:cubicBezTo>
                  <a:pt x="10561" y="2668"/>
                  <a:pt x="10586" y="2705"/>
                  <a:pt x="10602" y="2730"/>
                </a:cubicBezTo>
                <a:cubicBezTo>
                  <a:pt x="10664" y="2728"/>
                  <a:pt x="10717" y="2727"/>
                  <a:pt x="10769" y="2725"/>
                </a:cubicBezTo>
                <a:cubicBezTo>
                  <a:pt x="10772" y="2683"/>
                  <a:pt x="10773" y="2650"/>
                  <a:pt x="10778" y="2595"/>
                </a:cubicBezTo>
                <a:cubicBezTo>
                  <a:pt x="10828" y="2653"/>
                  <a:pt x="10864" y="2699"/>
                  <a:pt x="10898" y="2740"/>
                </a:cubicBezTo>
                <a:cubicBezTo>
                  <a:pt x="10919" y="2714"/>
                  <a:pt x="10931" y="2696"/>
                  <a:pt x="10942" y="2681"/>
                </a:cubicBezTo>
                <a:cubicBezTo>
                  <a:pt x="10956" y="2700"/>
                  <a:pt x="10963" y="2714"/>
                  <a:pt x="10963" y="2714"/>
                </a:cubicBezTo>
                <a:cubicBezTo>
                  <a:pt x="10994" y="2698"/>
                  <a:pt x="11019" y="2684"/>
                  <a:pt x="11042" y="2668"/>
                </a:cubicBezTo>
                <a:cubicBezTo>
                  <a:pt x="11047" y="2650"/>
                  <a:pt x="11053" y="2634"/>
                  <a:pt x="11059" y="2620"/>
                </a:cubicBezTo>
                <a:cubicBezTo>
                  <a:pt x="11061" y="2625"/>
                  <a:pt x="11066" y="2631"/>
                  <a:pt x="11069" y="2637"/>
                </a:cubicBezTo>
                <a:cubicBezTo>
                  <a:pt x="11063" y="2650"/>
                  <a:pt x="11056" y="2664"/>
                  <a:pt x="11048" y="2677"/>
                </a:cubicBezTo>
                <a:cubicBezTo>
                  <a:pt x="11045" y="2673"/>
                  <a:pt x="11044" y="2670"/>
                  <a:pt x="11042" y="2668"/>
                </a:cubicBezTo>
                <a:lnTo>
                  <a:pt x="11042" y="2668"/>
                </a:lnTo>
                <a:cubicBezTo>
                  <a:pt x="11061" y="2708"/>
                  <a:pt x="11078" y="2745"/>
                  <a:pt x="11092" y="2776"/>
                </a:cubicBezTo>
                <a:cubicBezTo>
                  <a:pt x="11151" y="2774"/>
                  <a:pt x="11206" y="2771"/>
                  <a:pt x="11257" y="2770"/>
                </a:cubicBezTo>
                <a:cubicBezTo>
                  <a:pt x="11263" y="2730"/>
                  <a:pt x="11267" y="2698"/>
                  <a:pt x="11272" y="2665"/>
                </a:cubicBezTo>
                <a:cubicBezTo>
                  <a:pt x="11276" y="2671"/>
                  <a:pt x="11279" y="2677"/>
                  <a:pt x="11287" y="2684"/>
                </a:cubicBezTo>
                <a:cubicBezTo>
                  <a:pt x="11292" y="2725"/>
                  <a:pt x="11298" y="2770"/>
                  <a:pt x="11306" y="2826"/>
                </a:cubicBezTo>
                <a:cubicBezTo>
                  <a:pt x="11321" y="2831"/>
                  <a:pt x="11335" y="2832"/>
                  <a:pt x="11350" y="2832"/>
                </a:cubicBezTo>
                <a:cubicBezTo>
                  <a:pt x="11381" y="2832"/>
                  <a:pt x="11411" y="2825"/>
                  <a:pt x="11442" y="2825"/>
                </a:cubicBezTo>
                <a:cubicBezTo>
                  <a:pt x="11479" y="2825"/>
                  <a:pt x="11516" y="2836"/>
                  <a:pt x="11551" y="2883"/>
                </a:cubicBezTo>
                <a:cubicBezTo>
                  <a:pt x="11573" y="2861"/>
                  <a:pt x="11590" y="2827"/>
                  <a:pt x="11612" y="2827"/>
                </a:cubicBezTo>
                <a:cubicBezTo>
                  <a:pt x="11612" y="2827"/>
                  <a:pt x="11613" y="2827"/>
                  <a:pt x="11613" y="2827"/>
                </a:cubicBezTo>
                <a:cubicBezTo>
                  <a:pt x="11644" y="2830"/>
                  <a:pt x="11679" y="2873"/>
                  <a:pt x="11710" y="2873"/>
                </a:cubicBezTo>
                <a:cubicBezTo>
                  <a:pt x="11741" y="2871"/>
                  <a:pt x="11771" y="2836"/>
                  <a:pt x="11800" y="2817"/>
                </a:cubicBezTo>
                <a:cubicBezTo>
                  <a:pt x="11821" y="2839"/>
                  <a:pt x="11843" y="2862"/>
                  <a:pt x="11865" y="2884"/>
                </a:cubicBezTo>
                <a:cubicBezTo>
                  <a:pt x="11882" y="2812"/>
                  <a:pt x="11897" y="2755"/>
                  <a:pt x="11913" y="2695"/>
                </a:cubicBezTo>
                <a:cubicBezTo>
                  <a:pt x="11935" y="2730"/>
                  <a:pt x="11952" y="2756"/>
                  <a:pt x="11971" y="2784"/>
                </a:cubicBezTo>
                <a:cubicBezTo>
                  <a:pt x="11950" y="2803"/>
                  <a:pt x="11932" y="2821"/>
                  <a:pt x="11890" y="2862"/>
                </a:cubicBezTo>
                <a:cubicBezTo>
                  <a:pt x="11938" y="2864"/>
                  <a:pt x="11980" y="2872"/>
                  <a:pt x="12017" y="2872"/>
                </a:cubicBezTo>
                <a:cubicBezTo>
                  <a:pt x="12060" y="2872"/>
                  <a:pt x="12094" y="2861"/>
                  <a:pt x="12119" y="2815"/>
                </a:cubicBezTo>
                <a:cubicBezTo>
                  <a:pt x="12155" y="2831"/>
                  <a:pt x="12189" y="2861"/>
                  <a:pt x="12207" y="2861"/>
                </a:cubicBezTo>
                <a:cubicBezTo>
                  <a:pt x="12212" y="2861"/>
                  <a:pt x="12215" y="2859"/>
                  <a:pt x="12218" y="2855"/>
                </a:cubicBezTo>
                <a:cubicBezTo>
                  <a:pt x="12251" y="2809"/>
                  <a:pt x="12289" y="2801"/>
                  <a:pt x="12323" y="2801"/>
                </a:cubicBezTo>
                <a:cubicBezTo>
                  <a:pt x="12339" y="2801"/>
                  <a:pt x="12355" y="2803"/>
                  <a:pt x="12369" y="2803"/>
                </a:cubicBezTo>
                <a:cubicBezTo>
                  <a:pt x="12377" y="2803"/>
                  <a:pt x="12385" y="2802"/>
                  <a:pt x="12391" y="2801"/>
                </a:cubicBezTo>
                <a:cubicBezTo>
                  <a:pt x="12473" y="2733"/>
                  <a:pt x="12535" y="2634"/>
                  <a:pt x="12614" y="2634"/>
                </a:cubicBezTo>
                <a:cubicBezTo>
                  <a:pt x="12642" y="2634"/>
                  <a:pt x="12671" y="2647"/>
                  <a:pt x="12705" y="2677"/>
                </a:cubicBezTo>
                <a:cubicBezTo>
                  <a:pt x="12723" y="2637"/>
                  <a:pt x="12742" y="2599"/>
                  <a:pt x="12753" y="2572"/>
                </a:cubicBezTo>
                <a:cubicBezTo>
                  <a:pt x="12786" y="2571"/>
                  <a:pt x="12809" y="2570"/>
                  <a:pt x="12828" y="2570"/>
                </a:cubicBezTo>
                <a:cubicBezTo>
                  <a:pt x="12840" y="2614"/>
                  <a:pt x="12849" y="2643"/>
                  <a:pt x="12855" y="2665"/>
                </a:cubicBezTo>
                <a:cubicBezTo>
                  <a:pt x="12911" y="2639"/>
                  <a:pt x="12959" y="2614"/>
                  <a:pt x="13015" y="2587"/>
                </a:cubicBezTo>
                <a:cubicBezTo>
                  <a:pt x="13026" y="2565"/>
                  <a:pt x="13040" y="2531"/>
                  <a:pt x="13061" y="2484"/>
                </a:cubicBezTo>
                <a:cubicBezTo>
                  <a:pt x="13093" y="2497"/>
                  <a:pt x="13133" y="2512"/>
                  <a:pt x="13171" y="2525"/>
                </a:cubicBezTo>
                <a:cubicBezTo>
                  <a:pt x="13189" y="2532"/>
                  <a:pt x="13213" y="2548"/>
                  <a:pt x="13229" y="2548"/>
                </a:cubicBezTo>
                <a:cubicBezTo>
                  <a:pt x="13234" y="2548"/>
                  <a:pt x="13239" y="2546"/>
                  <a:pt x="13242" y="2542"/>
                </a:cubicBezTo>
                <a:cubicBezTo>
                  <a:pt x="13273" y="2490"/>
                  <a:pt x="13309" y="2478"/>
                  <a:pt x="13347" y="2478"/>
                </a:cubicBezTo>
                <a:cubicBezTo>
                  <a:pt x="13379" y="2478"/>
                  <a:pt x="13412" y="2487"/>
                  <a:pt x="13444" y="2487"/>
                </a:cubicBezTo>
                <a:cubicBezTo>
                  <a:pt x="13453" y="2487"/>
                  <a:pt x="13461" y="2486"/>
                  <a:pt x="13470" y="2484"/>
                </a:cubicBezTo>
                <a:cubicBezTo>
                  <a:pt x="13471" y="2484"/>
                  <a:pt x="13472" y="2484"/>
                  <a:pt x="13474" y="2484"/>
                </a:cubicBezTo>
                <a:cubicBezTo>
                  <a:pt x="13490" y="2484"/>
                  <a:pt x="13506" y="2501"/>
                  <a:pt x="13525" y="2501"/>
                </a:cubicBezTo>
                <a:cubicBezTo>
                  <a:pt x="13534" y="2501"/>
                  <a:pt x="13543" y="2497"/>
                  <a:pt x="13554" y="2486"/>
                </a:cubicBezTo>
                <a:cubicBezTo>
                  <a:pt x="13558" y="2481"/>
                  <a:pt x="13563" y="2479"/>
                  <a:pt x="13569" y="2479"/>
                </a:cubicBezTo>
                <a:cubicBezTo>
                  <a:pt x="13595" y="2479"/>
                  <a:pt x="13635" y="2515"/>
                  <a:pt x="13674" y="2531"/>
                </a:cubicBezTo>
                <a:cubicBezTo>
                  <a:pt x="13688" y="2481"/>
                  <a:pt x="13702" y="2422"/>
                  <a:pt x="13717" y="2365"/>
                </a:cubicBezTo>
                <a:cubicBezTo>
                  <a:pt x="13741" y="2418"/>
                  <a:pt x="13764" y="2474"/>
                  <a:pt x="13789" y="2530"/>
                </a:cubicBezTo>
                <a:cubicBezTo>
                  <a:pt x="13802" y="2505"/>
                  <a:pt x="13811" y="2490"/>
                  <a:pt x="13819" y="2475"/>
                </a:cubicBezTo>
                <a:cubicBezTo>
                  <a:pt x="13835" y="2496"/>
                  <a:pt x="13848" y="2512"/>
                  <a:pt x="13867" y="2539"/>
                </a:cubicBezTo>
                <a:cubicBezTo>
                  <a:pt x="13885" y="2480"/>
                  <a:pt x="13906" y="2461"/>
                  <a:pt x="13929" y="2461"/>
                </a:cubicBezTo>
                <a:cubicBezTo>
                  <a:pt x="13971" y="2461"/>
                  <a:pt x="14020" y="2523"/>
                  <a:pt x="14065" y="2523"/>
                </a:cubicBezTo>
                <a:cubicBezTo>
                  <a:pt x="14077" y="2523"/>
                  <a:pt x="14088" y="2519"/>
                  <a:pt x="14100" y="2508"/>
                </a:cubicBezTo>
                <a:cubicBezTo>
                  <a:pt x="14113" y="2480"/>
                  <a:pt x="14130" y="2443"/>
                  <a:pt x="14151" y="2400"/>
                </a:cubicBezTo>
                <a:cubicBezTo>
                  <a:pt x="14169" y="2442"/>
                  <a:pt x="14186" y="2478"/>
                  <a:pt x="14203" y="2514"/>
                </a:cubicBezTo>
                <a:cubicBezTo>
                  <a:pt x="14231" y="2525"/>
                  <a:pt x="14258" y="2537"/>
                  <a:pt x="14289" y="2550"/>
                </a:cubicBezTo>
                <a:cubicBezTo>
                  <a:pt x="14297" y="2540"/>
                  <a:pt x="14310" y="2521"/>
                  <a:pt x="14322" y="2503"/>
                </a:cubicBezTo>
                <a:cubicBezTo>
                  <a:pt x="14345" y="2525"/>
                  <a:pt x="14361" y="2542"/>
                  <a:pt x="14378" y="2558"/>
                </a:cubicBezTo>
                <a:cubicBezTo>
                  <a:pt x="14394" y="2521"/>
                  <a:pt x="14409" y="2487"/>
                  <a:pt x="14425" y="2452"/>
                </a:cubicBezTo>
                <a:cubicBezTo>
                  <a:pt x="14450" y="2489"/>
                  <a:pt x="14473" y="2525"/>
                  <a:pt x="14504" y="2571"/>
                </a:cubicBezTo>
                <a:cubicBezTo>
                  <a:pt x="14531" y="2555"/>
                  <a:pt x="14560" y="2539"/>
                  <a:pt x="14590" y="2521"/>
                </a:cubicBezTo>
                <a:cubicBezTo>
                  <a:pt x="14619" y="2546"/>
                  <a:pt x="14654" y="2575"/>
                  <a:pt x="14684" y="2602"/>
                </a:cubicBezTo>
                <a:cubicBezTo>
                  <a:pt x="14703" y="2568"/>
                  <a:pt x="14722" y="2551"/>
                  <a:pt x="14741" y="2551"/>
                </a:cubicBezTo>
                <a:cubicBezTo>
                  <a:pt x="14763" y="2551"/>
                  <a:pt x="14785" y="2572"/>
                  <a:pt x="14809" y="2614"/>
                </a:cubicBezTo>
                <a:cubicBezTo>
                  <a:pt x="14816" y="2560"/>
                  <a:pt x="14835" y="2553"/>
                  <a:pt x="14856" y="2553"/>
                </a:cubicBezTo>
                <a:cubicBezTo>
                  <a:pt x="14865" y="2553"/>
                  <a:pt x="14874" y="2554"/>
                  <a:pt x="14882" y="2554"/>
                </a:cubicBezTo>
                <a:cubicBezTo>
                  <a:pt x="14892" y="2554"/>
                  <a:pt x="14901" y="2552"/>
                  <a:pt x="14909" y="2546"/>
                </a:cubicBezTo>
                <a:cubicBezTo>
                  <a:pt x="14913" y="2542"/>
                  <a:pt x="14916" y="2541"/>
                  <a:pt x="14920" y="2541"/>
                </a:cubicBezTo>
                <a:cubicBezTo>
                  <a:pt x="14942" y="2541"/>
                  <a:pt x="14964" y="2586"/>
                  <a:pt x="14984" y="2586"/>
                </a:cubicBezTo>
                <a:cubicBezTo>
                  <a:pt x="14993" y="2586"/>
                  <a:pt x="15001" y="2578"/>
                  <a:pt x="15009" y="2555"/>
                </a:cubicBezTo>
                <a:cubicBezTo>
                  <a:pt x="15014" y="2541"/>
                  <a:pt x="15019" y="2535"/>
                  <a:pt x="15024" y="2535"/>
                </a:cubicBezTo>
                <a:cubicBezTo>
                  <a:pt x="15040" y="2535"/>
                  <a:pt x="15058" y="2585"/>
                  <a:pt x="15079" y="2585"/>
                </a:cubicBezTo>
                <a:cubicBezTo>
                  <a:pt x="15084" y="2585"/>
                  <a:pt x="15091" y="2581"/>
                  <a:pt x="15097" y="2571"/>
                </a:cubicBezTo>
                <a:cubicBezTo>
                  <a:pt x="15121" y="2533"/>
                  <a:pt x="15172" y="2553"/>
                  <a:pt x="15209" y="2539"/>
                </a:cubicBezTo>
                <a:cubicBezTo>
                  <a:pt x="15257" y="2517"/>
                  <a:pt x="15305" y="2487"/>
                  <a:pt x="15352" y="2461"/>
                </a:cubicBezTo>
                <a:cubicBezTo>
                  <a:pt x="15350" y="2403"/>
                  <a:pt x="15353" y="2362"/>
                  <a:pt x="15373" y="2362"/>
                </a:cubicBezTo>
                <a:cubicBezTo>
                  <a:pt x="15381" y="2362"/>
                  <a:pt x="15393" y="2369"/>
                  <a:pt x="15408" y="2386"/>
                </a:cubicBezTo>
                <a:cubicBezTo>
                  <a:pt x="15399" y="2424"/>
                  <a:pt x="15391" y="2461"/>
                  <a:pt x="15382" y="2499"/>
                </a:cubicBezTo>
                <a:cubicBezTo>
                  <a:pt x="15450" y="2545"/>
                  <a:pt x="15510" y="2583"/>
                  <a:pt x="15575" y="2625"/>
                </a:cubicBezTo>
                <a:cubicBezTo>
                  <a:pt x="15577" y="2621"/>
                  <a:pt x="15587" y="2603"/>
                  <a:pt x="15596" y="2586"/>
                </a:cubicBezTo>
                <a:cubicBezTo>
                  <a:pt x="15608" y="2603"/>
                  <a:pt x="15619" y="2620"/>
                  <a:pt x="15631" y="2637"/>
                </a:cubicBezTo>
                <a:cubicBezTo>
                  <a:pt x="15638" y="2621"/>
                  <a:pt x="15644" y="2608"/>
                  <a:pt x="15650" y="2595"/>
                </a:cubicBezTo>
                <a:cubicBezTo>
                  <a:pt x="15674" y="2609"/>
                  <a:pt x="15699" y="2627"/>
                  <a:pt x="15724" y="2643"/>
                </a:cubicBezTo>
                <a:cubicBezTo>
                  <a:pt x="15730" y="2592"/>
                  <a:pt x="15734" y="2559"/>
                  <a:pt x="15737" y="2525"/>
                </a:cubicBezTo>
                <a:cubicBezTo>
                  <a:pt x="15761" y="2549"/>
                  <a:pt x="15783" y="2570"/>
                  <a:pt x="15802" y="2587"/>
                </a:cubicBezTo>
                <a:cubicBezTo>
                  <a:pt x="15815" y="2559"/>
                  <a:pt x="15825" y="2540"/>
                  <a:pt x="15834" y="2522"/>
                </a:cubicBezTo>
                <a:cubicBezTo>
                  <a:pt x="15846" y="2539"/>
                  <a:pt x="15858" y="2556"/>
                  <a:pt x="15865" y="2567"/>
                </a:cubicBezTo>
                <a:cubicBezTo>
                  <a:pt x="15903" y="2525"/>
                  <a:pt x="15937" y="2489"/>
                  <a:pt x="15970" y="2453"/>
                </a:cubicBezTo>
                <a:cubicBezTo>
                  <a:pt x="15996" y="2481"/>
                  <a:pt x="16018" y="2503"/>
                  <a:pt x="16037" y="2524"/>
                </a:cubicBezTo>
                <a:cubicBezTo>
                  <a:pt x="16062" y="2477"/>
                  <a:pt x="16083" y="2439"/>
                  <a:pt x="16105" y="2394"/>
                </a:cubicBezTo>
                <a:cubicBezTo>
                  <a:pt x="16117" y="2446"/>
                  <a:pt x="16123" y="2471"/>
                  <a:pt x="16130" y="2508"/>
                </a:cubicBezTo>
                <a:cubicBezTo>
                  <a:pt x="16145" y="2487"/>
                  <a:pt x="16156" y="2469"/>
                  <a:pt x="16159" y="2467"/>
                </a:cubicBezTo>
                <a:cubicBezTo>
                  <a:pt x="16203" y="2478"/>
                  <a:pt x="16250" y="2508"/>
                  <a:pt x="16283" y="2508"/>
                </a:cubicBezTo>
                <a:cubicBezTo>
                  <a:pt x="16294" y="2508"/>
                  <a:pt x="16303" y="2505"/>
                  <a:pt x="16311" y="2496"/>
                </a:cubicBezTo>
                <a:cubicBezTo>
                  <a:pt x="16359" y="2439"/>
                  <a:pt x="16424" y="2484"/>
                  <a:pt x="16461" y="2436"/>
                </a:cubicBezTo>
                <a:cubicBezTo>
                  <a:pt x="16491" y="2394"/>
                  <a:pt x="16525" y="2379"/>
                  <a:pt x="16558" y="2379"/>
                </a:cubicBezTo>
                <a:cubicBezTo>
                  <a:pt x="16577" y="2379"/>
                  <a:pt x="16595" y="2383"/>
                  <a:pt x="16612" y="2390"/>
                </a:cubicBezTo>
                <a:cubicBezTo>
                  <a:pt x="16614" y="2391"/>
                  <a:pt x="16616" y="2391"/>
                  <a:pt x="16618" y="2391"/>
                </a:cubicBezTo>
                <a:cubicBezTo>
                  <a:pt x="16642" y="2391"/>
                  <a:pt x="16651" y="2331"/>
                  <a:pt x="16671" y="2331"/>
                </a:cubicBezTo>
                <a:cubicBezTo>
                  <a:pt x="16678" y="2331"/>
                  <a:pt x="16687" y="2339"/>
                  <a:pt x="16699" y="2361"/>
                </a:cubicBezTo>
                <a:cubicBezTo>
                  <a:pt x="16700" y="2362"/>
                  <a:pt x="16701" y="2362"/>
                  <a:pt x="16702" y="2362"/>
                </a:cubicBezTo>
                <a:cubicBezTo>
                  <a:pt x="16715" y="2362"/>
                  <a:pt x="16752" y="2317"/>
                  <a:pt x="16776" y="2296"/>
                </a:cubicBezTo>
                <a:cubicBezTo>
                  <a:pt x="16763" y="2274"/>
                  <a:pt x="16751" y="2255"/>
                  <a:pt x="16739" y="2234"/>
                </a:cubicBezTo>
                <a:cubicBezTo>
                  <a:pt x="16774" y="2211"/>
                  <a:pt x="16808" y="2187"/>
                  <a:pt x="16846" y="2162"/>
                </a:cubicBezTo>
                <a:cubicBezTo>
                  <a:pt x="16851" y="2168"/>
                  <a:pt x="16863" y="2186"/>
                  <a:pt x="16876" y="2205"/>
                </a:cubicBezTo>
                <a:cubicBezTo>
                  <a:pt x="16907" y="2180"/>
                  <a:pt x="16958" y="2196"/>
                  <a:pt x="16974" y="2166"/>
                </a:cubicBezTo>
                <a:cubicBezTo>
                  <a:pt x="16985" y="2146"/>
                  <a:pt x="16995" y="2139"/>
                  <a:pt x="17005" y="2139"/>
                </a:cubicBezTo>
                <a:cubicBezTo>
                  <a:pt x="17032" y="2139"/>
                  <a:pt x="17054" y="2205"/>
                  <a:pt x="17082" y="2205"/>
                </a:cubicBezTo>
                <a:cubicBezTo>
                  <a:pt x="17082" y="2205"/>
                  <a:pt x="17083" y="2205"/>
                  <a:pt x="17083" y="2205"/>
                </a:cubicBezTo>
                <a:cubicBezTo>
                  <a:pt x="17084" y="2205"/>
                  <a:pt x="17085" y="2205"/>
                  <a:pt x="17086" y="2205"/>
                </a:cubicBezTo>
                <a:cubicBezTo>
                  <a:pt x="17120" y="2205"/>
                  <a:pt x="17159" y="2261"/>
                  <a:pt x="17197" y="2293"/>
                </a:cubicBezTo>
                <a:cubicBezTo>
                  <a:pt x="17198" y="2259"/>
                  <a:pt x="17199" y="2233"/>
                  <a:pt x="17199" y="2209"/>
                </a:cubicBezTo>
                <a:cubicBezTo>
                  <a:pt x="17214" y="2212"/>
                  <a:pt x="17231" y="2222"/>
                  <a:pt x="17243" y="2222"/>
                </a:cubicBezTo>
                <a:cubicBezTo>
                  <a:pt x="17248" y="2222"/>
                  <a:pt x="17252" y="2221"/>
                  <a:pt x="17255" y="2216"/>
                </a:cubicBezTo>
                <a:cubicBezTo>
                  <a:pt x="17265" y="2201"/>
                  <a:pt x="17274" y="2195"/>
                  <a:pt x="17283" y="2195"/>
                </a:cubicBezTo>
                <a:cubicBezTo>
                  <a:pt x="17294" y="2195"/>
                  <a:pt x="17306" y="2204"/>
                  <a:pt x="17320" y="2219"/>
                </a:cubicBezTo>
                <a:cubicBezTo>
                  <a:pt x="17336" y="2236"/>
                  <a:pt x="17356" y="2243"/>
                  <a:pt x="17376" y="2243"/>
                </a:cubicBezTo>
                <a:cubicBezTo>
                  <a:pt x="17381" y="2243"/>
                  <a:pt x="17387" y="2242"/>
                  <a:pt x="17392" y="2241"/>
                </a:cubicBezTo>
                <a:cubicBezTo>
                  <a:pt x="17414" y="2239"/>
                  <a:pt x="17433" y="2213"/>
                  <a:pt x="17454" y="2197"/>
                </a:cubicBezTo>
                <a:cubicBezTo>
                  <a:pt x="17467" y="2209"/>
                  <a:pt x="17486" y="2225"/>
                  <a:pt x="17504" y="2241"/>
                </a:cubicBezTo>
                <a:cubicBezTo>
                  <a:pt x="17518" y="2254"/>
                  <a:pt x="17532" y="2268"/>
                  <a:pt x="17533" y="2268"/>
                </a:cubicBezTo>
                <a:cubicBezTo>
                  <a:pt x="17533" y="2268"/>
                  <a:pt x="17533" y="2268"/>
                  <a:pt x="17532" y="2266"/>
                </a:cubicBezTo>
                <a:cubicBezTo>
                  <a:pt x="17569" y="2260"/>
                  <a:pt x="17603" y="2241"/>
                  <a:pt x="17624" y="2241"/>
                </a:cubicBezTo>
                <a:cubicBezTo>
                  <a:pt x="17632" y="2241"/>
                  <a:pt x="17638" y="2244"/>
                  <a:pt x="17642" y="2250"/>
                </a:cubicBezTo>
                <a:cubicBezTo>
                  <a:pt x="17654" y="2272"/>
                  <a:pt x="17662" y="2279"/>
                  <a:pt x="17669" y="2279"/>
                </a:cubicBezTo>
                <a:cubicBezTo>
                  <a:pt x="17686" y="2279"/>
                  <a:pt x="17693" y="2233"/>
                  <a:pt x="17708" y="2233"/>
                </a:cubicBezTo>
                <a:cubicBezTo>
                  <a:pt x="17709" y="2233"/>
                  <a:pt x="17710" y="2234"/>
                  <a:pt x="17711" y="2234"/>
                </a:cubicBezTo>
                <a:cubicBezTo>
                  <a:pt x="17744" y="2249"/>
                  <a:pt x="17778" y="2266"/>
                  <a:pt x="17791" y="2272"/>
                </a:cubicBezTo>
                <a:cubicBezTo>
                  <a:pt x="17862" y="2249"/>
                  <a:pt x="17917" y="2231"/>
                  <a:pt x="17991" y="2208"/>
                </a:cubicBezTo>
                <a:cubicBezTo>
                  <a:pt x="18007" y="2250"/>
                  <a:pt x="18026" y="2300"/>
                  <a:pt x="18044" y="2346"/>
                </a:cubicBezTo>
                <a:cubicBezTo>
                  <a:pt x="18097" y="2321"/>
                  <a:pt x="18141" y="2294"/>
                  <a:pt x="18185" y="2277"/>
                </a:cubicBezTo>
                <a:cubicBezTo>
                  <a:pt x="18235" y="2256"/>
                  <a:pt x="18287" y="2243"/>
                  <a:pt x="18343" y="2225"/>
                </a:cubicBezTo>
                <a:cubicBezTo>
                  <a:pt x="18371" y="2261"/>
                  <a:pt x="18400" y="2276"/>
                  <a:pt x="18428" y="2276"/>
                </a:cubicBezTo>
                <a:cubicBezTo>
                  <a:pt x="18466" y="2276"/>
                  <a:pt x="18503" y="2248"/>
                  <a:pt x="18538" y="2208"/>
                </a:cubicBezTo>
                <a:cubicBezTo>
                  <a:pt x="18559" y="2226"/>
                  <a:pt x="18583" y="2259"/>
                  <a:pt x="18604" y="2259"/>
                </a:cubicBezTo>
                <a:cubicBezTo>
                  <a:pt x="18604" y="2259"/>
                  <a:pt x="18605" y="2259"/>
                  <a:pt x="18606" y="2259"/>
                </a:cubicBezTo>
                <a:cubicBezTo>
                  <a:pt x="18635" y="2257"/>
                  <a:pt x="18670" y="2214"/>
                  <a:pt x="18693" y="2214"/>
                </a:cubicBezTo>
                <a:cubicBezTo>
                  <a:pt x="18698" y="2214"/>
                  <a:pt x="18702" y="2216"/>
                  <a:pt x="18706" y="2221"/>
                </a:cubicBezTo>
                <a:cubicBezTo>
                  <a:pt x="18730" y="2250"/>
                  <a:pt x="18751" y="2256"/>
                  <a:pt x="18772" y="2256"/>
                </a:cubicBezTo>
                <a:cubicBezTo>
                  <a:pt x="18785" y="2256"/>
                  <a:pt x="18798" y="2254"/>
                  <a:pt x="18811" y="2254"/>
                </a:cubicBezTo>
                <a:cubicBezTo>
                  <a:pt x="18815" y="2254"/>
                  <a:pt x="18819" y="2254"/>
                  <a:pt x="18824" y="2255"/>
                </a:cubicBezTo>
                <a:cubicBezTo>
                  <a:pt x="18827" y="2255"/>
                  <a:pt x="18830" y="2256"/>
                  <a:pt x="18834" y="2256"/>
                </a:cubicBezTo>
                <a:cubicBezTo>
                  <a:pt x="18846" y="2256"/>
                  <a:pt x="18858" y="2251"/>
                  <a:pt x="18865" y="2240"/>
                </a:cubicBezTo>
                <a:cubicBezTo>
                  <a:pt x="18952" y="2099"/>
                  <a:pt x="19087" y="2177"/>
                  <a:pt x="19181" y="2075"/>
                </a:cubicBezTo>
                <a:cubicBezTo>
                  <a:pt x="19191" y="2083"/>
                  <a:pt x="19200" y="2086"/>
                  <a:pt x="19208" y="2086"/>
                </a:cubicBezTo>
                <a:cubicBezTo>
                  <a:pt x="19241" y="2086"/>
                  <a:pt x="19268" y="2042"/>
                  <a:pt x="19301" y="2042"/>
                </a:cubicBezTo>
                <a:cubicBezTo>
                  <a:pt x="19312" y="2042"/>
                  <a:pt x="19323" y="2047"/>
                  <a:pt x="19336" y="2060"/>
                </a:cubicBezTo>
                <a:cubicBezTo>
                  <a:pt x="19379" y="1964"/>
                  <a:pt x="19406" y="1916"/>
                  <a:pt x="19417" y="1916"/>
                </a:cubicBezTo>
                <a:cubicBezTo>
                  <a:pt x="19419" y="1916"/>
                  <a:pt x="19420" y="1916"/>
                  <a:pt x="19421" y="1918"/>
                </a:cubicBezTo>
                <a:cubicBezTo>
                  <a:pt x="19427" y="1943"/>
                  <a:pt x="19433" y="1969"/>
                  <a:pt x="19439" y="1994"/>
                </a:cubicBezTo>
                <a:cubicBezTo>
                  <a:pt x="19496" y="1952"/>
                  <a:pt x="19559" y="1947"/>
                  <a:pt x="19622" y="1947"/>
                </a:cubicBezTo>
                <a:cubicBezTo>
                  <a:pt x="19642" y="1947"/>
                  <a:pt x="19663" y="1948"/>
                  <a:pt x="19683" y="1948"/>
                </a:cubicBezTo>
                <a:cubicBezTo>
                  <a:pt x="19769" y="1948"/>
                  <a:pt x="19853" y="1938"/>
                  <a:pt x="19920" y="1837"/>
                </a:cubicBezTo>
                <a:cubicBezTo>
                  <a:pt x="19959" y="1872"/>
                  <a:pt x="19990" y="1900"/>
                  <a:pt x="20015" y="1922"/>
                </a:cubicBezTo>
                <a:cubicBezTo>
                  <a:pt x="20060" y="1865"/>
                  <a:pt x="20102" y="1807"/>
                  <a:pt x="20143" y="1752"/>
                </a:cubicBezTo>
                <a:cubicBezTo>
                  <a:pt x="20168" y="1781"/>
                  <a:pt x="20186" y="1800"/>
                  <a:pt x="20204" y="1821"/>
                </a:cubicBezTo>
                <a:cubicBezTo>
                  <a:pt x="20229" y="1796"/>
                  <a:pt x="20251" y="1771"/>
                  <a:pt x="20273" y="1749"/>
                </a:cubicBezTo>
                <a:cubicBezTo>
                  <a:pt x="20291" y="1775"/>
                  <a:pt x="20304" y="1794"/>
                  <a:pt x="20316" y="1812"/>
                </a:cubicBezTo>
                <a:cubicBezTo>
                  <a:pt x="20324" y="1793"/>
                  <a:pt x="20333" y="1775"/>
                  <a:pt x="20342" y="1759"/>
                </a:cubicBezTo>
                <a:cubicBezTo>
                  <a:pt x="20353" y="1775"/>
                  <a:pt x="20364" y="1790"/>
                  <a:pt x="20365" y="1790"/>
                </a:cubicBezTo>
                <a:cubicBezTo>
                  <a:pt x="20365" y="1790"/>
                  <a:pt x="20365" y="1789"/>
                  <a:pt x="20364" y="1788"/>
                </a:cubicBezTo>
                <a:cubicBezTo>
                  <a:pt x="20441" y="1775"/>
                  <a:pt x="20507" y="1751"/>
                  <a:pt x="20572" y="1751"/>
                </a:cubicBezTo>
                <a:cubicBezTo>
                  <a:pt x="20579" y="1751"/>
                  <a:pt x="20585" y="1751"/>
                  <a:pt x="20592" y="1752"/>
                </a:cubicBezTo>
                <a:cubicBezTo>
                  <a:pt x="20664" y="1756"/>
                  <a:pt x="20738" y="1794"/>
                  <a:pt x="20813" y="1818"/>
                </a:cubicBezTo>
                <a:cubicBezTo>
                  <a:pt x="20819" y="1843"/>
                  <a:pt x="20829" y="1877"/>
                  <a:pt x="20839" y="1916"/>
                </a:cubicBezTo>
                <a:cubicBezTo>
                  <a:pt x="20857" y="1906"/>
                  <a:pt x="20870" y="1897"/>
                  <a:pt x="20886" y="1887"/>
                </a:cubicBezTo>
                <a:cubicBezTo>
                  <a:pt x="20870" y="1855"/>
                  <a:pt x="20860" y="1835"/>
                  <a:pt x="20841" y="1796"/>
                </a:cubicBezTo>
                <a:cubicBezTo>
                  <a:pt x="20873" y="1795"/>
                  <a:pt x="20899" y="1792"/>
                  <a:pt x="20923" y="1792"/>
                </a:cubicBezTo>
                <a:cubicBezTo>
                  <a:pt x="20934" y="1792"/>
                  <a:pt x="20946" y="1792"/>
                  <a:pt x="20957" y="1794"/>
                </a:cubicBezTo>
                <a:cubicBezTo>
                  <a:pt x="20975" y="1797"/>
                  <a:pt x="20992" y="1822"/>
                  <a:pt x="21011" y="1834"/>
                </a:cubicBezTo>
                <a:cubicBezTo>
                  <a:pt x="21026" y="1843"/>
                  <a:pt x="21081" y="1846"/>
                  <a:pt x="21129" y="1846"/>
                </a:cubicBezTo>
                <a:cubicBezTo>
                  <a:pt x="21159" y="1846"/>
                  <a:pt x="21185" y="1845"/>
                  <a:pt x="21197" y="1843"/>
                </a:cubicBezTo>
                <a:cubicBezTo>
                  <a:pt x="21231" y="1835"/>
                  <a:pt x="21263" y="1841"/>
                  <a:pt x="21291" y="1791"/>
                </a:cubicBezTo>
                <a:cubicBezTo>
                  <a:pt x="21294" y="1784"/>
                  <a:pt x="21300" y="1782"/>
                  <a:pt x="21307" y="1782"/>
                </a:cubicBezTo>
                <a:cubicBezTo>
                  <a:pt x="21327" y="1782"/>
                  <a:pt x="21356" y="1802"/>
                  <a:pt x="21366" y="1804"/>
                </a:cubicBezTo>
                <a:cubicBezTo>
                  <a:pt x="21439" y="1783"/>
                  <a:pt x="21509" y="1771"/>
                  <a:pt x="21578" y="1771"/>
                </a:cubicBezTo>
                <a:cubicBezTo>
                  <a:pt x="21703" y="1771"/>
                  <a:pt x="21825" y="1812"/>
                  <a:pt x="21949" y="1921"/>
                </a:cubicBezTo>
                <a:cubicBezTo>
                  <a:pt x="21950" y="1891"/>
                  <a:pt x="21952" y="1866"/>
                  <a:pt x="21953" y="1818"/>
                </a:cubicBezTo>
                <a:cubicBezTo>
                  <a:pt x="21962" y="1818"/>
                  <a:pt x="21975" y="1823"/>
                  <a:pt x="21987" y="1823"/>
                </a:cubicBezTo>
                <a:cubicBezTo>
                  <a:pt x="21994" y="1823"/>
                  <a:pt x="22001" y="1820"/>
                  <a:pt x="22005" y="1813"/>
                </a:cubicBezTo>
                <a:cubicBezTo>
                  <a:pt x="22026" y="1770"/>
                  <a:pt x="22050" y="1754"/>
                  <a:pt x="22074" y="1754"/>
                </a:cubicBezTo>
                <a:cubicBezTo>
                  <a:pt x="22108" y="1754"/>
                  <a:pt x="22144" y="1786"/>
                  <a:pt x="22177" y="1819"/>
                </a:cubicBezTo>
                <a:cubicBezTo>
                  <a:pt x="22205" y="1848"/>
                  <a:pt x="22229" y="1861"/>
                  <a:pt x="22251" y="1861"/>
                </a:cubicBezTo>
                <a:cubicBezTo>
                  <a:pt x="22276" y="1861"/>
                  <a:pt x="22299" y="1846"/>
                  <a:pt x="22325" y="1822"/>
                </a:cubicBezTo>
                <a:cubicBezTo>
                  <a:pt x="22333" y="1815"/>
                  <a:pt x="22341" y="1812"/>
                  <a:pt x="22351" y="1812"/>
                </a:cubicBezTo>
                <a:cubicBezTo>
                  <a:pt x="22378" y="1812"/>
                  <a:pt x="22409" y="1836"/>
                  <a:pt x="22419" y="1838"/>
                </a:cubicBezTo>
                <a:cubicBezTo>
                  <a:pt x="22502" y="1813"/>
                  <a:pt x="22559" y="1796"/>
                  <a:pt x="22646" y="1768"/>
                </a:cubicBezTo>
                <a:cubicBezTo>
                  <a:pt x="22594" y="1710"/>
                  <a:pt x="22572" y="1685"/>
                  <a:pt x="22547" y="1659"/>
                </a:cubicBezTo>
                <a:cubicBezTo>
                  <a:pt x="22569" y="1634"/>
                  <a:pt x="22593" y="1606"/>
                  <a:pt x="22614" y="1582"/>
                </a:cubicBezTo>
                <a:cubicBezTo>
                  <a:pt x="22636" y="1634"/>
                  <a:pt x="22658" y="1685"/>
                  <a:pt x="22677" y="1732"/>
                </a:cubicBezTo>
                <a:cubicBezTo>
                  <a:pt x="22693" y="1736"/>
                  <a:pt x="22708" y="1737"/>
                  <a:pt x="22724" y="1737"/>
                </a:cubicBezTo>
                <a:cubicBezTo>
                  <a:pt x="22758" y="1737"/>
                  <a:pt x="22792" y="1731"/>
                  <a:pt x="22825" y="1731"/>
                </a:cubicBezTo>
                <a:cubicBezTo>
                  <a:pt x="22871" y="1731"/>
                  <a:pt x="22916" y="1742"/>
                  <a:pt x="22961" y="1793"/>
                </a:cubicBezTo>
                <a:cubicBezTo>
                  <a:pt x="22973" y="1768"/>
                  <a:pt x="22983" y="1749"/>
                  <a:pt x="22989" y="1735"/>
                </a:cubicBezTo>
                <a:cubicBezTo>
                  <a:pt x="23031" y="1772"/>
                  <a:pt x="23071" y="1807"/>
                  <a:pt x="23111" y="1843"/>
                </a:cubicBezTo>
                <a:cubicBezTo>
                  <a:pt x="23127" y="1819"/>
                  <a:pt x="23142" y="1800"/>
                  <a:pt x="23156" y="1779"/>
                </a:cubicBezTo>
                <a:cubicBezTo>
                  <a:pt x="23187" y="1800"/>
                  <a:pt x="23217" y="1819"/>
                  <a:pt x="23249" y="1840"/>
                </a:cubicBezTo>
                <a:cubicBezTo>
                  <a:pt x="23254" y="1785"/>
                  <a:pt x="23258" y="1753"/>
                  <a:pt x="23261" y="1718"/>
                </a:cubicBezTo>
                <a:cubicBezTo>
                  <a:pt x="23276" y="1739"/>
                  <a:pt x="23291" y="1772"/>
                  <a:pt x="23300" y="1772"/>
                </a:cubicBezTo>
                <a:cubicBezTo>
                  <a:pt x="23300" y="1772"/>
                  <a:pt x="23300" y="1772"/>
                  <a:pt x="23301" y="1772"/>
                </a:cubicBezTo>
                <a:cubicBezTo>
                  <a:pt x="23319" y="1766"/>
                  <a:pt x="23340" y="1725"/>
                  <a:pt x="23354" y="1725"/>
                </a:cubicBezTo>
                <a:cubicBezTo>
                  <a:pt x="23355" y="1725"/>
                  <a:pt x="23357" y="1725"/>
                  <a:pt x="23358" y="1727"/>
                </a:cubicBezTo>
                <a:cubicBezTo>
                  <a:pt x="23377" y="1744"/>
                  <a:pt x="23391" y="1764"/>
                  <a:pt x="23409" y="1764"/>
                </a:cubicBezTo>
                <a:cubicBezTo>
                  <a:pt x="23417" y="1764"/>
                  <a:pt x="23426" y="1760"/>
                  <a:pt x="23436" y="1750"/>
                </a:cubicBezTo>
                <a:cubicBezTo>
                  <a:pt x="23456" y="1732"/>
                  <a:pt x="23493" y="1710"/>
                  <a:pt x="23517" y="1710"/>
                </a:cubicBezTo>
                <a:cubicBezTo>
                  <a:pt x="23524" y="1710"/>
                  <a:pt x="23531" y="1712"/>
                  <a:pt x="23535" y="1718"/>
                </a:cubicBezTo>
                <a:cubicBezTo>
                  <a:pt x="23564" y="1758"/>
                  <a:pt x="23591" y="1768"/>
                  <a:pt x="23617" y="1768"/>
                </a:cubicBezTo>
                <a:cubicBezTo>
                  <a:pt x="23643" y="1768"/>
                  <a:pt x="23667" y="1759"/>
                  <a:pt x="23691" y="1759"/>
                </a:cubicBezTo>
                <a:cubicBezTo>
                  <a:pt x="23702" y="1759"/>
                  <a:pt x="23712" y="1761"/>
                  <a:pt x="23723" y="1766"/>
                </a:cubicBezTo>
                <a:cubicBezTo>
                  <a:pt x="23739" y="1703"/>
                  <a:pt x="23754" y="1647"/>
                  <a:pt x="23776" y="1563"/>
                </a:cubicBezTo>
                <a:cubicBezTo>
                  <a:pt x="23791" y="1649"/>
                  <a:pt x="23798" y="1702"/>
                  <a:pt x="23811" y="1777"/>
                </a:cubicBezTo>
                <a:cubicBezTo>
                  <a:pt x="23830" y="1678"/>
                  <a:pt x="23846" y="1599"/>
                  <a:pt x="23869" y="1490"/>
                </a:cubicBezTo>
                <a:cubicBezTo>
                  <a:pt x="23897" y="1560"/>
                  <a:pt x="23913" y="1600"/>
                  <a:pt x="23930" y="1643"/>
                </a:cubicBezTo>
                <a:cubicBezTo>
                  <a:pt x="23938" y="1604"/>
                  <a:pt x="23944" y="1568"/>
                  <a:pt x="23949" y="1529"/>
                </a:cubicBezTo>
                <a:cubicBezTo>
                  <a:pt x="23961" y="1547"/>
                  <a:pt x="23970" y="1560"/>
                  <a:pt x="23979" y="1575"/>
                </a:cubicBezTo>
                <a:cubicBezTo>
                  <a:pt x="23991" y="1562"/>
                  <a:pt x="24004" y="1549"/>
                  <a:pt x="24020" y="1534"/>
                </a:cubicBezTo>
                <a:cubicBezTo>
                  <a:pt x="24029" y="1590"/>
                  <a:pt x="24038" y="1641"/>
                  <a:pt x="24047" y="1688"/>
                </a:cubicBezTo>
                <a:cubicBezTo>
                  <a:pt x="24061" y="1694"/>
                  <a:pt x="24076" y="1696"/>
                  <a:pt x="24090" y="1696"/>
                </a:cubicBezTo>
                <a:cubicBezTo>
                  <a:pt x="24120" y="1696"/>
                  <a:pt x="24149" y="1688"/>
                  <a:pt x="24177" y="1688"/>
                </a:cubicBezTo>
                <a:cubicBezTo>
                  <a:pt x="24209" y="1688"/>
                  <a:pt x="24240" y="1697"/>
                  <a:pt x="24272" y="1738"/>
                </a:cubicBezTo>
                <a:cubicBezTo>
                  <a:pt x="24300" y="1704"/>
                  <a:pt x="24329" y="1669"/>
                  <a:pt x="24358" y="1635"/>
                </a:cubicBezTo>
                <a:cubicBezTo>
                  <a:pt x="24385" y="1695"/>
                  <a:pt x="24392" y="1795"/>
                  <a:pt x="24451" y="1795"/>
                </a:cubicBezTo>
                <a:cubicBezTo>
                  <a:pt x="24453" y="1795"/>
                  <a:pt x="24456" y="1795"/>
                  <a:pt x="24459" y="1794"/>
                </a:cubicBezTo>
                <a:cubicBezTo>
                  <a:pt x="24466" y="1760"/>
                  <a:pt x="24472" y="1724"/>
                  <a:pt x="24479" y="1682"/>
                </a:cubicBezTo>
                <a:cubicBezTo>
                  <a:pt x="24492" y="1702"/>
                  <a:pt x="24504" y="1718"/>
                  <a:pt x="24517" y="1737"/>
                </a:cubicBezTo>
                <a:cubicBezTo>
                  <a:pt x="24528" y="1710"/>
                  <a:pt x="24539" y="1682"/>
                  <a:pt x="24551" y="1654"/>
                </a:cubicBezTo>
                <a:cubicBezTo>
                  <a:pt x="24538" y="1621"/>
                  <a:pt x="24523" y="1585"/>
                  <a:pt x="24509" y="1549"/>
                </a:cubicBezTo>
                <a:cubicBezTo>
                  <a:pt x="24526" y="1515"/>
                  <a:pt x="24539" y="1490"/>
                  <a:pt x="24553" y="1463"/>
                </a:cubicBezTo>
                <a:cubicBezTo>
                  <a:pt x="24566" y="1478"/>
                  <a:pt x="24582" y="1494"/>
                  <a:pt x="24601" y="1513"/>
                </a:cubicBezTo>
                <a:cubicBezTo>
                  <a:pt x="24620" y="1490"/>
                  <a:pt x="24638" y="1468"/>
                  <a:pt x="24656" y="1447"/>
                </a:cubicBezTo>
                <a:cubicBezTo>
                  <a:pt x="24667" y="1456"/>
                  <a:pt x="24678" y="1460"/>
                  <a:pt x="24687" y="1468"/>
                </a:cubicBezTo>
                <a:cubicBezTo>
                  <a:pt x="24695" y="1476"/>
                  <a:pt x="24701" y="1489"/>
                  <a:pt x="24701" y="1489"/>
                </a:cubicBezTo>
                <a:cubicBezTo>
                  <a:pt x="24701" y="1489"/>
                  <a:pt x="24701" y="1488"/>
                  <a:pt x="24701" y="1488"/>
                </a:cubicBezTo>
                <a:cubicBezTo>
                  <a:pt x="24745" y="1455"/>
                  <a:pt x="24788" y="1443"/>
                  <a:pt x="24832" y="1443"/>
                </a:cubicBezTo>
                <a:cubicBezTo>
                  <a:pt x="24923" y="1443"/>
                  <a:pt x="25014" y="1500"/>
                  <a:pt x="25104" y="1549"/>
                </a:cubicBezTo>
                <a:cubicBezTo>
                  <a:pt x="25127" y="1525"/>
                  <a:pt x="25149" y="1514"/>
                  <a:pt x="25170" y="1514"/>
                </a:cubicBezTo>
                <a:cubicBezTo>
                  <a:pt x="25187" y="1514"/>
                  <a:pt x="25203" y="1520"/>
                  <a:pt x="25219" y="1534"/>
                </a:cubicBezTo>
                <a:cubicBezTo>
                  <a:pt x="25259" y="1497"/>
                  <a:pt x="25298" y="1483"/>
                  <a:pt x="25336" y="1483"/>
                </a:cubicBezTo>
                <a:cubicBezTo>
                  <a:pt x="25410" y="1483"/>
                  <a:pt x="25480" y="1537"/>
                  <a:pt x="25538" y="1575"/>
                </a:cubicBezTo>
                <a:cubicBezTo>
                  <a:pt x="25613" y="1550"/>
                  <a:pt x="25668" y="1532"/>
                  <a:pt x="25725" y="1513"/>
                </a:cubicBezTo>
                <a:cubicBezTo>
                  <a:pt x="25738" y="1482"/>
                  <a:pt x="25753" y="1448"/>
                  <a:pt x="25765" y="1425"/>
                </a:cubicBezTo>
                <a:cubicBezTo>
                  <a:pt x="25802" y="1496"/>
                  <a:pt x="25840" y="1568"/>
                  <a:pt x="25872" y="1631"/>
                </a:cubicBezTo>
                <a:cubicBezTo>
                  <a:pt x="25909" y="1591"/>
                  <a:pt x="25936" y="1562"/>
                  <a:pt x="25964" y="1529"/>
                </a:cubicBezTo>
                <a:cubicBezTo>
                  <a:pt x="25995" y="1566"/>
                  <a:pt x="26025" y="1581"/>
                  <a:pt x="26054" y="1581"/>
                </a:cubicBezTo>
                <a:cubicBezTo>
                  <a:pt x="26091" y="1581"/>
                  <a:pt x="26127" y="1555"/>
                  <a:pt x="26162" y="1513"/>
                </a:cubicBezTo>
                <a:cubicBezTo>
                  <a:pt x="26184" y="1534"/>
                  <a:pt x="26206" y="1554"/>
                  <a:pt x="26224" y="1571"/>
                </a:cubicBezTo>
                <a:cubicBezTo>
                  <a:pt x="26264" y="1562"/>
                  <a:pt x="26266" y="1455"/>
                  <a:pt x="26306" y="1455"/>
                </a:cubicBezTo>
                <a:cubicBezTo>
                  <a:pt x="26313" y="1455"/>
                  <a:pt x="26321" y="1458"/>
                  <a:pt x="26331" y="1466"/>
                </a:cubicBezTo>
                <a:cubicBezTo>
                  <a:pt x="26340" y="1518"/>
                  <a:pt x="26349" y="1569"/>
                  <a:pt x="26358" y="1616"/>
                </a:cubicBezTo>
                <a:cubicBezTo>
                  <a:pt x="26394" y="1575"/>
                  <a:pt x="26431" y="1554"/>
                  <a:pt x="26470" y="1554"/>
                </a:cubicBezTo>
                <a:cubicBezTo>
                  <a:pt x="26501" y="1554"/>
                  <a:pt x="26534" y="1568"/>
                  <a:pt x="26568" y="1597"/>
                </a:cubicBezTo>
                <a:cubicBezTo>
                  <a:pt x="26597" y="1621"/>
                  <a:pt x="26641" y="1660"/>
                  <a:pt x="26663" y="1660"/>
                </a:cubicBezTo>
                <a:cubicBezTo>
                  <a:pt x="26668" y="1660"/>
                  <a:pt x="26672" y="1659"/>
                  <a:pt x="26674" y="1654"/>
                </a:cubicBezTo>
                <a:cubicBezTo>
                  <a:pt x="26697" y="1616"/>
                  <a:pt x="26724" y="1608"/>
                  <a:pt x="26751" y="1608"/>
                </a:cubicBezTo>
                <a:cubicBezTo>
                  <a:pt x="26770" y="1608"/>
                  <a:pt x="26788" y="1612"/>
                  <a:pt x="26807" y="1612"/>
                </a:cubicBezTo>
                <a:cubicBezTo>
                  <a:pt x="26824" y="1612"/>
                  <a:pt x="26841" y="1608"/>
                  <a:pt x="26857" y="1596"/>
                </a:cubicBezTo>
                <a:cubicBezTo>
                  <a:pt x="26868" y="1613"/>
                  <a:pt x="26880" y="1631"/>
                  <a:pt x="26892" y="1649"/>
                </a:cubicBezTo>
                <a:cubicBezTo>
                  <a:pt x="26895" y="1594"/>
                  <a:pt x="26898" y="1540"/>
                  <a:pt x="26902" y="1444"/>
                </a:cubicBezTo>
                <a:cubicBezTo>
                  <a:pt x="26924" y="1559"/>
                  <a:pt x="26933" y="1610"/>
                  <a:pt x="26940" y="1650"/>
                </a:cubicBezTo>
                <a:cubicBezTo>
                  <a:pt x="26982" y="1649"/>
                  <a:pt x="27016" y="1647"/>
                  <a:pt x="27048" y="1647"/>
                </a:cubicBezTo>
                <a:cubicBezTo>
                  <a:pt x="27051" y="1606"/>
                  <a:pt x="27054" y="1575"/>
                  <a:pt x="27057" y="1541"/>
                </a:cubicBezTo>
                <a:cubicBezTo>
                  <a:pt x="27074" y="1563"/>
                  <a:pt x="27086" y="1579"/>
                  <a:pt x="27098" y="1597"/>
                </a:cubicBezTo>
                <a:cubicBezTo>
                  <a:pt x="27104" y="1557"/>
                  <a:pt x="27110" y="1523"/>
                  <a:pt x="27117" y="1473"/>
                </a:cubicBezTo>
                <a:cubicBezTo>
                  <a:pt x="27132" y="1528"/>
                  <a:pt x="27141" y="1560"/>
                  <a:pt x="27154" y="1606"/>
                </a:cubicBezTo>
                <a:cubicBezTo>
                  <a:pt x="27179" y="1584"/>
                  <a:pt x="27199" y="1566"/>
                  <a:pt x="27220" y="1550"/>
                </a:cubicBezTo>
                <a:cubicBezTo>
                  <a:pt x="27232" y="1568"/>
                  <a:pt x="27239" y="1581"/>
                  <a:pt x="27244" y="1588"/>
                </a:cubicBezTo>
                <a:cubicBezTo>
                  <a:pt x="27264" y="1566"/>
                  <a:pt x="27282" y="1546"/>
                  <a:pt x="27292" y="1535"/>
                </a:cubicBezTo>
                <a:cubicBezTo>
                  <a:pt x="27323" y="1585"/>
                  <a:pt x="27345" y="1622"/>
                  <a:pt x="27383" y="1682"/>
                </a:cubicBezTo>
                <a:cubicBezTo>
                  <a:pt x="27382" y="1590"/>
                  <a:pt x="27382" y="1537"/>
                  <a:pt x="27382" y="1459"/>
                </a:cubicBezTo>
                <a:lnTo>
                  <a:pt x="27382" y="1459"/>
                </a:lnTo>
                <a:cubicBezTo>
                  <a:pt x="27435" y="1557"/>
                  <a:pt x="27479" y="1640"/>
                  <a:pt x="27508" y="1697"/>
                </a:cubicBezTo>
                <a:cubicBezTo>
                  <a:pt x="27573" y="1694"/>
                  <a:pt x="27614" y="1693"/>
                  <a:pt x="27653" y="1693"/>
                </a:cubicBezTo>
                <a:cubicBezTo>
                  <a:pt x="27669" y="1656"/>
                  <a:pt x="27683" y="1622"/>
                  <a:pt x="27704" y="1578"/>
                </a:cubicBezTo>
                <a:cubicBezTo>
                  <a:pt x="27732" y="1578"/>
                  <a:pt x="27766" y="1576"/>
                  <a:pt x="27803" y="1575"/>
                </a:cubicBezTo>
                <a:cubicBezTo>
                  <a:pt x="27816" y="1516"/>
                  <a:pt x="27828" y="1462"/>
                  <a:pt x="27835" y="1429"/>
                </a:cubicBezTo>
                <a:cubicBezTo>
                  <a:pt x="27878" y="1397"/>
                  <a:pt x="27910" y="1372"/>
                  <a:pt x="27947" y="1345"/>
                </a:cubicBezTo>
                <a:cubicBezTo>
                  <a:pt x="27966" y="1362"/>
                  <a:pt x="27988" y="1390"/>
                  <a:pt x="28012" y="1397"/>
                </a:cubicBezTo>
                <a:cubicBezTo>
                  <a:pt x="28022" y="1400"/>
                  <a:pt x="28032" y="1401"/>
                  <a:pt x="28042" y="1401"/>
                </a:cubicBezTo>
                <a:cubicBezTo>
                  <a:pt x="28060" y="1401"/>
                  <a:pt x="28076" y="1398"/>
                  <a:pt x="28090" y="1397"/>
                </a:cubicBezTo>
                <a:cubicBezTo>
                  <a:pt x="28104" y="1451"/>
                  <a:pt x="28113" y="1479"/>
                  <a:pt x="28120" y="1507"/>
                </a:cubicBezTo>
                <a:cubicBezTo>
                  <a:pt x="28126" y="1503"/>
                  <a:pt x="28134" y="1500"/>
                  <a:pt x="28140" y="1496"/>
                </a:cubicBezTo>
                <a:cubicBezTo>
                  <a:pt x="28123" y="1410"/>
                  <a:pt x="28106" y="1323"/>
                  <a:pt x="28088" y="1235"/>
                </a:cubicBezTo>
                <a:cubicBezTo>
                  <a:pt x="28094" y="1231"/>
                  <a:pt x="28100" y="1228"/>
                  <a:pt x="28106" y="1223"/>
                </a:cubicBezTo>
                <a:cubicBezTo>
                  <a:pt x="28142" y="1316"/>
                  <a:pt x="28181" y="1409"/>
                  <a:pt x="28218" y="1501"/>
                </a:cubicBezTo>
                <a:cubicBezTo>
                  <a:pt x="28220" y="1487"/>
                  <a:pt x="28223" y="1471"/>
                  <a:pt x="28226" y="1454"/>
                </a:cubicBezTo>
                <a:cubicBezTo>
                  <a:pt x="28231" y="1432"/>
                  <a:pt x="28234" y="1410"/>
                  <a:pt x="28237" y="1388"/>
                </a:cubicBezTo>
                <a:cubicBezTo>
                  <a:pt x="28283" y="1420"/>
                  <a:pt x="28303" y="1433"/>
                  <a:pt x="28329" y="1433"/>
                </a:cubicBezTo>
                <a:cubicBezTo>
                  <a:pt x="28347" y="1433"/>
                  <a:pt x="28369" y="1426"/>
                  <a:pt x="28407" y="1413"/>
                </a:cubicBezTo>
                <a:cubicBezTo>
                  <a:pt x="28409" y="1413"/>
                  <a:pt x="28410" y="1413"/>
                  <a:pt x="28411" y="1413"/>
                </a:cubicBezTo>
                <a:cubicBezTo>
                  <a:pt x="28421" y="1413"/>
                  <a:pt x="28431" y="1421"/>
                  <a:pt x="28440" y="1421"/>
                </a:cubicBezTo>
                <a:cubicBezTo>
                  <a:pt x="28515" y="1423"/>
                  <a:pt x="28591" y="1432"/>
                  <a:pt x="28665" y="1432"/>
                </a:cubicBezTo>
                <a:cubicBezTo>
                  <a:pt x="28706" y="1432"/>
                  <a:pt x="28746" y="1429"/>
                  <a:pt x="28785" y="1422"/>
                </a:cubicBezTo>
                <a:cubicBezTo>
                  <a:pt x="28810" y="1419"/>
                  <a:pt x="28831" y="1377"/>
                  <a:pt x="28858" y="1377"/>
                </a:cubicBezTo>
                <a:cubicBezTo>
                  <a:pt x="28867" y="1377"/>
                  <a:pt x="28877" y="1382"/>
                  <a:pt x="28888" y="1394"/>
                </a:cubicBezTo>
                <a:cubicBezTo>
                  <a:pt x="28895" y="1402"/>
                  <a:pt x="28902" y="1405"/>
                  <a:pt x="28908" y="1405"/>
                </a:cubicBezTo>
                <a:cubicBezTo>
                  <a:pt x="28932" y="1405"/>
                  <a:pt x="28951" y="1358"/>
                  <a:pt x="28969" y="1358"/>
                </a:cubicBezTo>
                <a:cubicBezTo>
                  <a:pt x="28975" y="1358"/>
                  <a:pt x="28980" y="1362"/>
                  <a:pt x="28986" y="1372"/>
                </a:cubicBezTo>
                <a:cubicBezTo>
                  <a:pt x="29006" y="1408"/>
                  <a:pt x="29025" y="1419"/>
                  <a:pt x="29044" y="1419"/>
                </a:cubicBezTo>
                <a:cubicBezTo>
                  <a:pt x="29072" y="1419"/>
                  <a:pt x="29099" y="1396"/>
                  <a:pt x="29126" y="1396"/>
                </a:cubicBezTo>
                <a:cubicBezTo>
                  <a:pt x="29140" y="1396"/>
                  <a:pt x="29153" y="1401"/>
                  <a:pt x="29166" y="1419"/>
                </a:cubicBezTo>
                <a:cubicBezTo>
                  <a:pt x="29181" y="1370"/>
                  <a:pt x="29200" y="1356"/>
                  <a:pt x="29223" y="1356"/>
                </a:cubicBezTo>
                <a:cubicBezTo>
                  <a:pt x="29252" y="1356"/>
                  <a:pt x="29287" y="1382"/>
                  <a:pt x="29319" y="1382"/>
                </a:cubicBezTo>
                <a:cubicBezTo>
                  <a:pt x="29331" y="1382"/>
                  <a:pt x="29343" y="1378"/>
                  <a:pt x="29355" y="1366"/>
                </a:cubicBezTo>
                <a:cubicBezTo>
                  <a:pt x="29364" y="1356"/>
                  <a:pt x="29376" y="1353"/>
                  <a:pt x="29389" y="1353"/>
                </a:cubicBezTo>
                <a:cubicBezTo>
                  <a:pt x="29425" y="1353"/>
                  <a:pt x="29469" y="1382"/>
                  <a:pt x="29499" y="1388"/>
                </a:cubicBezTo>
                <a:cubicBezTo>
                  <a:pt x="29552" y="1370"/>
                  <a:pt x="29596" y="1356"/>
                  <a:pt x="29637" y="1341"/>
                </a:cubicBezTo>
                <a:cubicBezTo>
                  <a:pt x="29653" y="1395"/>
                  <a:pt x="29662" y="1428"/>
                  <a:pt x="29671" y="1463"/>
                </a:cubicBezTo>
                <a:cubicBezTo>
                  <a:pt x="29692" y="1422"/>
                  <a:pt x="29709" y="1385"/>
                  <a:pt x="29730" y="1343"/>
                </a:cubicBezTo>
                <a:cubicBezTo>
                  <a:pt x="29748" y="1384"/>
                  <a:pt x="29765" y="1421"/>
                  <a:pt x="29781" y="1457"/>
                </a:cubicBezTo>
                <a:cubicBezTo>
                  <a:pt x="29830" y="1388"/>
                  <a:pt x="29911" y="1407"/>
                  <a:pt x="29930" y="1295"/>
                </a:cubicBezTo>
                <a:cubicBezTo>
                  <a:pt x="29974" y="1294"/>
                  <a:pt x="30007" y="1293"/>
                  <a:pt x="30046" y="1291"/>
                </a:cubicBezTo>
                <a:lnTo>
                  <a:pt x="30046" y="1291"/>
                </a:lnTo>
                <a:cubicBezTo>
                  <a:pt x="30039" y="1366"/>
                  <a:pt x="30032" y="1428"/>
                  <a:pt x="30020" y="1547"/>
                </a:cubicBezTo>
                <a:cubicBezTo>
                  <a:pt x="30070" y="1485"/>
                  <a:pt x="30092" y="1456"/>
                  <a:pt x="30108" y="1437"/>
                </a:cubicBezTo>
                <a:cubicBezTo>
                  <a:pt x="30093" y="1375"/>
                  <a:pt x="30083" y="1331"/>
                  <a:pt x="30071" y="1282"/>
                </a:cubicBezTo>
                <a:cubicBezTo>
                  <a:pt x="30095" y="1279"/>
                  <a:pt x="30104" y="1278"/>
                  <a:pt x="30114" y="1276"/>
                </a:cubicBezTo>
                <a:cubicBezTo>
                  <a:pt x="30130" y="1318"/>
                  <a:pt x="30146" y="1357"/>
                  <a:pt x="30174" y="1428"/>
                </a:cubicBezTo>
                <a:cubicBezTo>
                  <a:pt x="30190" y="1356"/>
                  <a:pt x="30199" y="1315"/>
                  <a:pt x="30208" y="1273"/>
                </a:cubicBezTo>
                <a:cubicBezTo>
                  <a:pt x="30223" y="1273"/>
                  <a:pt x="30238" y="1273"/>
                  <a:pt x="30251" y="1269"/>
                </a:cubicBezTo>
                <a:cubicBezTo>
                  <a:pt x="30255" y="1251"/>
                  <a:pt x="30261" y="1237"/>
                  <a:pt x="30267" y="1220"/>
                </a:cubicBezTo>
                <a:cubicBezTo>
                  <a:pt x="30270" y="1226"/>
                  <a:pt x="30274" y="1232"/>
                  <a:pt x="30279" y="1238"/>
                </a:cubicBezTo>
                <a:cubicBezTo>
                  <a:pt x="30271" y="1251"/>
                  <a:pt x="30264" y="1265"/>
                  <a:pt x="30257" y="1278"/>
                </a:cubicBezTo>
                <a:cubicBezTo>
                  <a:pt x="30254" y="1275"/>
                  <a:pt x="30252" y="1270"/>
                  <a:pt x="30251" y="1269"/>
                </a:cubicBezTo>
                <a:lnTo>
                  <a:pt x="30251" y="1269"/>
                </a:lnTo>
                <a:cubicBezTo>
                  <a:pt x="30258" y="1326"/>
                  <a:pt x="30263" y="1379"/>
                  <a:pt x="30271" y="1484"/>
                </a:cubicBezTo>
                <a:cubicBezTo>
                  <a:pt x="30290" y="1397"/>
                  <a:pt x="30298" y="1359"/>
                  <a:pt x="30307" y="1318"/>
                </a:cubicBezTo>
                <a:cubicBezTo>
                  <a:pt x="30342" y="1347"/>
                  <a:pt x="30368" y="1369"/>
                  <a:pt x="30398" y="1393"/>
                </a:cubicBezTo>
                <a:cubicBezTo>
                  <a:pt x="30407" y="1344"/>
                  <a:pt x="30413" y="1304"/>
                  <a:pt x="30421" y="1250"/>
                </a:cubicBezTo>
                <a:cubicBezTo>
                  <a:pt x="30452" y="1357"/>
                  <a:pt x="30479" y="1450"/>
                  <a:pt x="30508" y="1554"/>
                </a:cubicBezTo>
                <a:cubicBezTo>
                  <a:pt x="30519" y="1501"/>
                  <a:pt x="30534" y="1485"/>
                  <a:pt x="30551" y="1485"/>
                </a:cubicBezTo>
                <a:cubicBezTo>
                  <a:pt x="30576" y="1485"/>
                  <a:pt x="30605" y="1518"/>
                  <a:pt x="30630" y="1518"/>
                </a:cubicBezTo>
                <a:cubicBezTo>
                  <a:pt x="30634" y="1518"/>
                  <a:pt x="30638" y="1517"/>
                  <a:pt x="30642" y="1515"/>
                </a:cubicBezTo>
                <a:cubicBezTo>
                  <a:pt x="30695" y="1484"/>
                  <a:pt x="30755" y="1481"/>
                  <a:pt x="30813" y="1468"/>
                </a:cubicBezTo>
                <a:cubicBezTo>
                  <a:pt x="30813" y="1415"/>
                  <a:pt x="30813" y="1363"/>
                  <a:pt x="30814" y="1304"/>
                </a:cubicBezTo>
                <a:cubicBezTo>
                  <a:pt x="30836" y="1334"/>
                  <a:pt x="30853" y="1356"/>
                  <a:pt x="30861" y="1368"/>
                </a:cubicBezTo>
                <a:cubicBezTo>
                  <a:pt x="30908" y="1334"/>
                  <a:pt x="30947" y="1307"/>
                  <a:pt x="30980" y="1284"/>
                </a:cubicBezTo>
                <a:cubicBezTo>
                  <a:pt x="30983" y="1251"/>
                  <a:pt x="30986" y="1223"/>
                  <a:pt x="30992" y="1173"/>
                </a:cubicBezTo>
                <a:cubicBezTo>
                  <a:pt x="31008" y="1231"/>
                  <a:pt x="31017" y="1263"/>
                  <a:pt x="31031" y="1306"/>
                </a:cubicBezTo>
                <a:cubicBezTo>
                  <a:pt x="31066" y="1300"/>
                  <a:pt x="31103" y="1295"/>
                  <a:pt x="31129" y="1293"/>
                </a:cubicBezTo>
                <a:cubicBezTo>
                  <a:pt x="31135" y="1241"/>
                  <a:pt x="31139" y="1217"/>
                  <a:pt x="31148" y="1156"/>
                </a:cubicBezTo>
                <a:cubicBezTo>
                  <a:pt x="31164" y="1251"/>
                  <a:pt x="31173" y="1303"/>
                  <a:pt x="31182" y="1351"/>
                </a:cubicBezTo>
                <a:cubicBezTo>
                  <a:pt x="31198" y="1353"/>
                  <a:pt x="31207" y="1354"/>
                  <a:pt x="31219" y="1356"/>
                </a:cubicBezTo>
                <a:cubicBezTo>
                  <a:pt x="31228" y="1313"/>
                  <a:pt x="31236" y="1272"/>
                  <a:pt x="31256" y="1185"/>
                </a:cubicBezTo>
                <a:cubicBezTo>
                  <a:pt x="31288" y="1248"/>
                  <a:pt x="31307" y="1285"/>
                  <a:pt x="31329" y="1329"/>
                </a:cubicBezTo>
                <a:cubicBezTo>
                  <a:pt x="31303" y="1350"/>
                  <a:pt x="31285" y="1362"/>
                  <a:pt x="31263" y="1378"/>
                </a:cubicBezTo>
                <a:cubicBezTo>
                  <a:pt x="31292" y="1416"/>
                  <a:pt x="31316" y="1447"/>
                  <a:pt x="31338" y="1475"/>
                </a:cubicBezTo>
                <a:cubicBezTo>
                  <a:pt x="31363" y="1441"/>
                  <a:pt x="31381" y="1418"/>
                  <a:pt x="31385" y="1412"/>
                </a:cubicBezTo>
                <a:cubicBezTo>
                  <a:pt x="31419" y="1443"/>
                  <a:pt x="31441" y="1463"/>
                  <a:pt x="31454" y="1475"/>
                </a:cubicBezTo>
                <a:cubicBezTo>
                  <a:pt x="31448" y="1519"/>
                  <a:pt x="31445" y="1543"/>
                  <a:pt x="31442" y="1565"/>
                </a:cubicBezTo>
                <a:cubicBezTo>
                  <a:pt x="31529" y="1432"/>
                  <a:pt x="31645" y="1429"/>
                  <a:pt x="31731" y="1331"/>
                </a:cubicBezTo>
                <a:cubicBezTo>
                  <a:pt x="31758" y="1378"/>
                  <a:pt x="31781" y="1396"/>
                  <a:pt x="31802" y="1396"/>
                </a:cubicBezTo>
                <a:cubicBezTo>
                  <a:pt x="31828" y="1396"/>
                  <a:pt x="31851" y="1367"/>
                  <a:pt x="31872" y="1329"/>
                </a:cubicBezTo>
                <a:cubicBezTo>
                  <a:pt x="31903" y="1356"/>
                  <a:pt x="31932" y="1391"/>
                  <a:pt x="31960" y="1391"/>
                </a:cubicBezTo>
                <a:cubicBezTo>
                  <a:pt x="31976" y="1391"/>
                  <a:pt x="31992" y="1378"/>
                  <a:pt x="32007" y="1344"/>
                </a:cubicBezTo>
                <a:cubicBezTo>
                  <a:pt x="32013" y="1331"/>
                  <a:pt x="32022" y="1324"/>
                  <a:pt x="32030" y="1324"/>
                </a:cubicBezTo>
                <a:cubicBezTo>
                  <a:pt x="32043" y="1324"/>
                  <a:pt x="32057" y="1342"/>
                  <a:pt x="32062" y="1385"/>
                </a:cubicBezTo>
                <a:cubicBezTo>
                  <a:pt x="32096" y="1393"/>
                  <a:pt x="32127" y="1376"/>
                  <a:pt x="32163" y="1415"/>
                </a:cubicBezTo>
                <a:cubicBezTo>
                  <a:pt x="32167" y="1418"/>
                  <a:pt x="32172" y="1420"/>
                  <a:pt x="32176" y="1420"/>
                </a:cubicBezTo>
                <a:cubicBezTo>
                  <a:pt x="32200" y="1420"/>
                  <a:pt x="32233" y="1386"/>
                  <a:pt x="32251" y="1386"/>
                </a:cubicBezTo>
                <a:cubicBezTo>
                  <a:pt x="32255" y="1386"/>
                  <a:pt x="32258" y="1387"/>
                  <a:pt x="32260" y="1391"/>
                </a:cubicBezTo>
                <a:cubicBezTo>
                  <a:pt x="32272" y="1412"/>
                  <a:pt x="32281" y="1419"/>
                  <a:pt x="32289" y="1419"/>
                </a:cubicBezTo>
                <a:cubicBezTo>
                  <a:pt x="32306" y="1419"/>
                  <a:pt x="32313" y="1379"/>
                  <a:pt x="32328" y="1379"/>
                </a:cubicBezTo>
                <a:cubicBezTo>
                  <a:pt x="32329" y="1379"/>
                  <a:pt x="32329" y="1379"/>
                  <a:pt x="32330" y="1379"/>
                </a:cubicBezTo>
                <a:cubicBezTo>
                  <a:pt x="32355" y="1383"/>
                  <a:pt x="32388" y="1415"/>
                  <a:pt x="32410" y="1415"/>
                </a:cubicBezTo>
                <a:cubicBezTo>
                  <a:pt x="32415" y="1415"/>
                  <a:pt x="32419" y="1413"/>
                  <a:pt x="32422" y="1410"/>
                </a:cubicBezTo>
                <a:cubicBezTo>
                  <a:pt x="32460" y="1375"/>
                  <a:pt x="32500" y="1366"/>
                  <a:pt x="32541" y="1366"/>
                </a:cubicBezTo>
                <a:cubicBezTo>
                  <a:pt x="32577" y="1366"/>
                  <a:pt x="32614" y="1373"/>
                  <a:pt x="32650" y="1373"/>
                </a:cubicBezTo>
                <a:cubicBezTo>
                  <a:pt x="32667" y="1373"/>
                  <a:pt x="32683" y="1371"/>
                  <a:pt x="32699" y="1368"/>
                </a:cubicBezTo>
                <a:cubicBezTo>
                  <a:pt x="32700" y="1367"/>
                  <a:pt x="32700" y="1367"/>
                  <a:pt x="32701" y="1367"/>
                </a:cubicBezTo>
                <a:cubicBezTo>
                  <a:pt x="32717" y="1367"/>
                  <a:pt x="32735" y="1399"/>
                  <a:pt x="32753" y="1415"/>
                </a:cubicBezTo>
                <a:cubicBezTo>
                  <a:pt x="32767" y="1384"/>
                  <a:pt x="32781" y="1350"/>
                  <a:pt x="32796" y="1318"/>
                </a:cubicBezTo>
                <a:cubicBezTo>
                  <a:pt x="32826" y="1355"/>
                  <a:pt x="32857" y="1365"/>
                  <a:pt x="32887" y="1365"/>
                </a:cubicBezTo>
                <a:cubicBezTo>
                  <a:pt x="32919" y="1365"/>
                  <a:pt x="32951" y="1354"/>
                  <a:pt x="32983" y="1353"/>
                </a:cubicBezTo>
                <a:cubicBezTo>
                  <a:pt x="33033" y="1353"/>
                  <a:pt x="33083" y="1353"/>
                  <a:pt x="33134" y="1388"/>
                </a:cubicBezTo>
                <a:cubicBezTo>
                  <a:pt x="33136" y="1389"/>
                  <a:pt x="33138" y="1390"/>
                  <a:pt x="33140" y="1390"/>
                </a:cubicBezTo>
                <a:cubicBezTo>
                  <a:pt x="33145" y="1390"/>
                  <a:pt x="33151" y="1387"/>
                  <a:pt x="33156" y="1387"/>
                </a:cubicBezTo>
                <a:cubicBezTo>
                  <a:pt x="33155" y="1341"/>
                  <a:pt x="33154" y="1297"/>
                  <a:pt x="33154" y="1256"/>
                </a:cubicBezTo>
                <a:cubicBezTo>
                  <a:pt x="33183" y="1228"/>
                  <a:pt x="33211" y="1203"/>
                  <a:pt x="33242" y="1175"/>
                </a:cubicBezTo>
                <a:cubicBezTo>
                  <a:pt x="33264" y="1222"/>
                  <a:pt x="33283" y="1238"/>
                  <a:pt x="33302" y="1238"/>
                </a:cubicBezTo>
                <a:cubicBezTo>
                  <a:pt x="33340" y="1238"/>
                  <a:pt x="33375" y="1174"/>
                  <a:pt x="33419" y="1174"/>
                </a:cubicBezTo>
                <a:cubicBezTo>
                  <a:pt x="33425" y="1174"/>
                  <a:pt x="33431" y="1175"/>
                  <a:pt x="33437" y="1178"/>
                </a:cubicBezTo>
                <a:cubicBezTo>
                  <a:pt x="33452" y="1207"/>
                  <a:pt x="33474" y="1250"/>
                  <a:pt x="33507" y="1312"/>
                </a:cubicBezTo>
                <a:cubicBezTo>
                  <a:pt x="33523" y="1253"/>
                  <a:pt x="33536" y="1207"/>
                  <a:pt x="33537" y="1200"/>
                </a:cubicBezTo>
                <a:cubicBezTo>
                  <a:pt x="33576" y="1204"/>
                  <a:pt x="33605" y="1211"/>
                  <a:pt x="33630" y="1211"/>
                </a:cubicBezTo>
                <a:cubicBezTo>
                  <a:pt x="33637" y="1211"/>
                  <a:pt x="33645" y="1210"/>
                  <a:pt x="33652" y="1209"/>
                </a:cubicBezTo>
                <a:cubicBezTo>
                  <a:pt x="33662" y="1205"/>
                  <a:pt x="33665" y="1183"/>
                  <a:pt x="33679" y="1183"/>
                </a:cubicBezTo>
                <a:cubicBezTo>
                  <a:pt x="33683" y="1183"/>
                  <a:pt x="33689" y="1185"/>
                  <a:pt x="33696" y="1192"/>
                </a:cubicBezTo>
                <a:cubicBezTo>
                  <a:pt x="33700" y="1197"/>
                  <a:pt x="33705" y="1198"/>
                  <a:pt x="33710" y="1198"/>
                </a:cubicBezTo>
                <a:cubicBezTo>
                  <a:pt x="33726" y="1198"/>
                  <a:pt x="33748" y="1180"/>
                  <a:pt x="33763" y="1180"/>
                </a:cubicBezTo>
                <a:cubicBezTo>
                  <a:pt x="33768" y="1180"/>
                  <a:pt x="33772" y="1182"/>
                  <a:pt x="33776" y="1187"/>
                </a:cubicBezTo>
                <a:cubicBezTo>
                  <a:pt x="33797" y="1213"/>
                  <a:pt x="33816" y="1220"/>
                  <a:pt x="33834" y="1220"/>
                </a:cubicBezTo>
                <a:cubicBezTo>
                  <a:pt x="33854" y="1220"/>
                  <a:pt x="33872" y="1212"/>
                  <a:pt x="33891" y="1212"/>
                </a:cubicBezTo>
                <a:cubicBezTo>
                  <a:pt x="33892" y="1212"/>
                  <a:pt x="33893" y="1212"/>
                  <a:pt x="33894" y="1212"/>
                </a:cubicBezTo>
                <a:cubicBezTo>
                  <a:pt x="33913" y="1212"/>
                  <a:pt x="33932" y="1213"/>
                  <a:pt x="33951" y="1213"/>
                </a:cubicBezTo>
                <a:cubicBezTo>
                  <a:pt x="34028" y="1213"/>
                  <a:pt x="34105" y="1207"/>
                  <a:pt x="34182" y="1206"/>
                </a:cubicBezTo>
                <a:cubicBezTo>
                  <a:pt x="34191" y="1206"/>
                  <a:pt x="34201" y="1220"/>
                  <a:pt x="34210" y="1226"/>
                </a:cubicBezTo>
                <a:cubicBezTo>
                  <a:pt x="34216" y="1253"/>
                  <a:pt x="34220" y="1278"/>
                  <a:pt x="34228" y="1310"/>
                </a:cubicBezTo>
                <a:cubicBezTo>
                  <a:pt x="34247" y="1291"/>
                  <a:pt x="34264" y="1272"/>
                  <a:pt x="34283" y="1251"/>
                </a:cubicBezTo>
                <a:cubicBezTo>
                  <a:pt x="34314" y="1294"/>
                  <a:pt x="34342" y="1335"/>
                  <a:pt x="34382" y="1391"/>
                </a:cubicBezTo>
                <a:cubicBezTo>
                  <a:pt x="34410" y="1357"/>
                  <a:pt x="34436" y="1323"/>
                  <a:pt x="34463" y="1290"/>
                </a:cubicBezTo>
                <a:cubicBezTo>
                  <a:pt x="34445" y="1254"/>
                  <a:pt x="34436" y="1237"/>
                  <a:pt x="34413" y="1188"/>
                </a:cubicBezTo>
                <a:lnTo>
                  <a:pt x="34413" y="1188"/>
                </a:lnTo>
                <a:cubicBezTo>
                  <a:pt x="34488" y="1201"/>
                  <a:pt x="34544" y="1210"/>
                  <a:pt x="34609" y="1220"/>
                </a:cubicBezTo>
                <a:cubicBezTo>
                  <a:pt x="34623" y="1187"/>
                  <a:pt x="34648" y="1132"/>
                  <a:pt x="34670" y="1081"/>
                </a:cubicBezTo>
                <a:cubicBezTo>
                  <a:pt x="34781" y="1259"/>
                  <a:pt x="34910" y="1228"/>
                  <a:pt x="35029" y="1300"/>
                </a:cubicBezTo>
                <a:cubicBezTo>
                  <a:pt x="35035" y="1248"/>
                  <a:pt x="35038" y="1216"/>
                  <a:pt x="35043" y="1176"/>
                </a:cubicBezTo>
                <a:cubicBezTo>
                  <a:pt x="35093" y="1232"/>
                  <a:pt x="35141" y="1284"/>
                  <a:pt x="35185" y="1332"/>
                </a:cubicBezTo>
                <a:cubicBezTo>
                  <a:pt x="35271" y="1329"/>
                  <a:pt x="35354" y="1326"/>
                  <a:pt x="35446" y="1323"/>
                </a:cubicBezTo>
                <a:cubicBezTo>
                  <a:pt x="35428" y="1291"/>
                  <a:pt x="35416" y="1272"/>
                  <a:pt x="35397" y="1238"/>
                </a:cubicBezTo>
                <a:cubicBezTo>
                  <a:pt x="35462" y="1178"/>
                  <a:pt x="35527" y="1120"/>
                  <a:pt x="35591" y="1060"/>
                </a:cubicBezTo>
                <a:cubicBezTo>
                  <a:pt x="35602" y="1072"/>
                  <a:pt x="35618" y="1092"/>
                  <a:pt x="35631" y="1109"/>
                </a:cubicBezTo>
                <a:cubicBezTo>
                  <a:pt x="35660" y="1081"/>
                  <a:pt x="35683" y="1059"/>
                  <a:pt x="35708" y="1034"/>
                </a:cubicBezTo>
                <a:cubicBezTo>
                  <a:pt x="35722" y="1082"/>
                  <a:pt x="35731" y="1114"/>
                  <a:pt x="35744" y="1159"/>
                </a:cubicBezTo>
                <a:cubicBezTo>
                  <a:pt x="35759" y="1153"/>
                  <a:pt x="35775" y="1145"/>
                  <a:pt x="35799" y="1137"/>
                </a:cubicBezTo>
                <a:cubicBezTo>
                  <a:pt x="35781" y="1079"/>
                  <a:pt x="35768" y="1037"/>
                  <a:pt x="35744" y="961"/>
                </a:cubicBezTo>
                <a:lnTo>
                  <a:pt x="35744" y="961"/>
                </a:lnTo>
                <a:cubicBezTo>
                  <a:pt x="35812" y="1016"/>
                  <a:pt x="35862" y="1056"/>
                  <a:pt x="35915" y="1098"/>
                </a:cubicBezTo>
                <a:cubicBezTo>
                  <a:pt x="35927" y="1081"/>
                  <a:pt x="35940" y="1062"/>
                  <a:pt x="35950" y="1048"/>
                </a:cubicBezTo>
                <a:cubicBezTo>
                  <a:pt x="35978" y="1073"/>
                  <a:pt x="36006" y="1097"/>
                  <a:pt x="36033" y="1119"/>
                </a:cubicBezTo>
                <a:cubicBezTo>
                  <a:pt x="36024" y="1140"/>
                  <a:pt x="36017" y="1159"/>
                  <a:pt x="36006" y="1185"/>
                </a:cubicBezTo>
                <a:cubicBezTo>
                  <a:pt x="36019" y="1196"/>
                  <a:pt x="36029" y="1200"/>
                  <a:pt x="36038" y="1200"/>
                </a:cubicBezTo>
                <a:cubicBezTo>
                  <a:pt x="36076" y="1200"/>
                  <a:pt x="36084" y="1113"/>
                  <a:pt x="36120" y="1079"/>
                </a:cubicBezTo>
                <a:cubicBezTo>
                  <a:pt x="36156" y="1094"/>
                  <a:pt x="36205" y="1112"/>
                  <a:pt x="36259" y="1132"/>
                </a:cubicBezTo>
                <a:cubicBezTo>
                  <a:pt x="36282" y="1107"/>
                  <a:pt x="36307" y="1073"/>
                  <a:pt x="36335" y="1073"/>
                </a:cubicBezTo>
                <a:cubicBezTo>
                  <a:pt x="36355" y="1073"/>
                  <a:pt x="36376" y="1089"/>
                  <a:pt x="36401" y="1135"/>
                </a:cubicBezTo>
                <a:cubicBezTo>
                  <a:pt x="36432" y="1154"/>
                  <a:pt x="36465" y="1185"/>
                  <a:pt x="36496" y="1185"/>
                </a:cubicBezTo>
                <a:cubicBezTo>
                  <a:pt x="36496" y="1185"/>
                  <a:pt x="36497" y="1185"/>
                  <a:pt x="36498" y="1185"/>
                </a:cubicBezTo>
                <a:cubicBezTo>
                  <a:pt x="36534" y="1184"/>
                  <a:pt x="36567" y="1150"/>
                  <a:pt x="36599" y="1131"/>
                </a:cubicBezTo>
                <a:cubicBezTo>
                  <a:pt x="36621" y="1167"/>
                  <a:pt x="36642" y="1200"/>
                  <a:pt x="36655" y="1220"/>
                </a:cubicBezTo>
                <a:cubicBezTo>
                  <a:pt x="36693" y="1204"/>
                  <a:pt x="36727" y="1190"/>
                  <a:pt x="36751" y="1181"/>
                </a:cubicBezTo>
                <a:cubicBezTo>
                  <a:pt x="36782" y="1251"/>
                  <a:pt x="36804" y="1303"/>
                  <a:pt x="36824" y="1348"/>
                </a:cubicBezTo>
                <a:cubicBezTo>
                  <a:pt x="36839" y="1348"/>
                  <a:pt x="36853" y="1348"/>
                  <a:pt x="36867" y="1348"/>
                </a:cubicBezTo>
                <a:cubicBezTo>
                  <a:pt x="36896" y="1348"/>
                  <a:pt x="36925" y="1348"/>
                  <a:pt x="36953" y="1348"/>
                </a:cubicBezTo>
                <a:cubicBezTo>
                  <a:pt x="37003" y="1348"/>
                  <a:pt x="37053" y="1346"/>
                  <a:pt x="37101" y="1335"/>
                </a:cubicBezTo>
                <a:cubicBezTo>
                  <a:pt x="37148" y="1324"/>
                  <a:pt x="37189" y="1274"/>
                  <a:pt x="37242" y="1274"/>
                </a:cubicBezTo>
                <a:cubicBezTo>
                  <a:pt x="37245" y="1274"/>
                  <a:pt x="37248" y="1275"/>
                  <a:pt x="37251" y="1275"/>
                </a:cubicBezTo>
                <a:cubicBezTo>
                  <a:pt x="37251" y="1275"/>
                  <a:pt x="37251" y="1275"/>
                  <a:pt x="37252" y="1275"/>
                </a:cubicBezTo>
                <a:cubicBezTo>
                  <a:pt x="37269" y="1275"/>
                  <a:pt x="37285" y="1232"/>
                  <a:pt x="37304" y="1207"/>
                </a:cubicBezTo>
                <a:cubicBezTo>
                  <a:pt x="37322" y="1257"/>
                  <a:pt x="37335" y="1294"/>
                  <a:pt x="37351" y="1341"/>
                </a:cubicBezTo>
                <a:cubicBezTo>
                  <a:pt x="37355" y="1295"/>
                  <a:pt x="37360" y="1263"/>
                  <a:pt x="37363" y="1229"/>
                </a:cubicBezTo>
                <a:cubicBezTo>
                  <a:pt x="37426" y="1278"/>
                  <a:pt x="37487" y="1302"/>
                  <a:pt x="37547" y="1302"/>
                </a:cubicBezTo>
                <a:cubicBezTo>
                  <a:pt x="37612" y="1302"/>
                  <a:pt x="37676" y="1273"/>
                  <a:pt x="37738" y="1213"/>
                </a:cubicBezTo>
                <a:cubicBezTo>
                  <a:pt x="37774" y="1243"/>
                  <a:pt x="37827" y="1258"/>
                  <a:pt x="37895" y="1258"/>
                </a:cubicBezTo>
                <a:cubicBezTo>
                  <a:pt x="37902" y="1258"/>
                  <a:pt x="37908" y="1257"/>
                  <a:pt x="37914" y="1257"/>
                </a:cubicBezTo>
                <a:cubicBezTo>
                  <a:pt x="37935" y="1192"/>
                  <a:pt x="37954" y="1131"/>
                  <a:pt x="37984" y="1038"/>
                </a:cubicBezTo>
                <a:cubicBezTo>
                  <a:pt x="38007" y="1113"/>
                  <a:pt x="38019" y="1150"/>
                  <a:pt x="38031" y="1187"/>
                </a:cubicBezTo>
                <a:cubicBezTo>
                  <a:pt x="38046" y="1187"/>
                  <a:pt x="38065" y="1203"/>
                  <a:pt x="38081" y="1203"/>
                </a:cubicBezTo>
                <a:cubicBezTo>
                  <a:pt x="38095" y="1203"/>
                  <a:pt x="38106" y="1190"/>
                  <a:pt x="38107" y="1141"/>
                </a:cubicBezTo>
                <a:cubicBezTo>
                  <a:pt x="38095" y="1132"/>
                  <a:pt x="38087" y="1119"/>
                  <a:pt x="38078" y="1106"/>
                </a:cubicBezTo>
                <a:cubicBezTo>
                  <a:pt x="38079" y="1100"/>
                  <a:pt x="38082" y="1094"/>
                  <a:pt x="38085" y="1088"/>
                </a:cubicBezTo>
                <a:cubicBezTo>
                  <a:pt x="38094" y="1103"/>
                  <a:pt x="38103" y="1117"/>
                  <a:pt x="38110" y="1132"/>
                </a:cubicBezTo>
                <a:cubicBezTo>
                  <a:pt x="38109" y="1137"/>
                  <a:pt x="38107" y="1141"/>
                  <a:pt x="38107" y="1141"/>
                </a:cubicBezTo>
                <a:cubicBezTo>
                  <a:pt x="38134" y="1121"/>
                  <a:pt x="38156" y="1074"/>
                  <a:pt x="38184" y="1074"/>
                </a:cubicBezTo>
                <a:cubicBezTo>
                  <a:pt x="38195" y="1074"/>
                  <a:pt x="38207" y="1080"/>
                  <a:pt x="38220" y="1098"/>
                </a:cubicBezTo>
                <a:cubicBezTo>
                  <a:pt x="38229" y="1131"/>
                  <a:pt x="38238" y="1160"/>
                  <a:pt x="38242" y="1179"/>
                </a:cubicBezTo>
                <a:cubicBezTo>
                  <a:pt x="38288" y="1142"/>
                  <a:pt x="38332" y="1123"/>
                  <a:pt x="38376" y="1123"/>
                </a:cubicBezTo>
                <a:cubicBezTo>
                  <a:pt x="38430" y="1123"/>
                  <a:pt x="38483" y="1151"/>
                  <a:pt x="38537" y="1206"/>
                </a:cubicBezTo>
                <a:cubicBezTo>
                  <a:pt x="38544" y="1240"/>
                  <a:pt x="38550" y="1265"/>
                  <a:pt x="38556" y="1291"/>
                </a:cubicBezTo>
                <a:cubicBezTo>
                  <a:pt x="38593" y="1257"/>
                  <a:pt x="38603" y="1170"/>
                  <a:pt x="38655" y="1170"/>
                </a:cubicBezTo>
                <a:cubicBezTo>
                  <a:pt x="38656" y="1170"/>
                  <a:pt x="38658" y="1170"/>
                  <a:pt x="38659" y="1170"/>
                </a:cubicBezTo>
                <a:cubicBezTo>
                  <a:pt x="38685" y="1172"/>
                  <a:pt x="38714" y="1219"/>
                  <a:pt x="38739" y="1219"/>
                </a:cubicBezTo>
                <a:cubicBezTo>
                  <a:pt x="38750" y="1219"/>
                  <a:pt x="38760" y="1211"/>
                  <a:pt x="38768" y="1188"/>
                </a:cubicBezTo>
                <a:cubicBezTo>
                  <a:pt x="38791" y="1237"/>
                  <a:pt x="38815" y="1288"/>
                  <a:pt x="38844" y="1351"/>
                </a:cubicBezTo>
                <a:cubicBezTo>
                  <a:pt x="38850" y="1297"/>
                  <a:pt x="38855" y="1263"/>
                  <a:pt x="38859" y="1225"/>
                </a:cubicBezTo>
                <a:cubicBezTo>
                  <a:pt x="38885" y="1266"/>
                  <a:pt x="38910" y="1303"/>
                  <a:pt x="38934" y="1338"/>
                </a:cubicBezTo>
                <a:cubicBezTo>
                  <a:pt x="38967" y="1337"/>
                  <a:pt x="39000" y="1331"/>
                  <a:pt x="39033" y="1331"/>
                </a:cubicBezTo>
                <a:cubicBezTo>
                  <a:pt x="39050" y="1331"/>
                  <a:pt x="39068" y="1332"/>
                  <a:pt x="39086" y="1338"/>
                </a:cubicBezTo>
                <a:cubicBezTo>
                  <a:pt x="39131" y="1351"/>
                  <a:pt x="39185" y="1422"/>
                  <a:pt x="39222" y="1422"/>
                </a:cubicBezTo>
                <a:cubicBezTo>
                  <a:pt x="39227" y="1422"/>
                  <a:pt x="39231" y="1421"/>
                  <a:pt x="39236" y="1418"/>
                </a:cubicBezTo>
                <a:cubicBezTo>
                  <a:pt x="39250" y="1408"/>
                  <a:pt x="39263" y="1404"/>
                  <a:pt x="39275" y="1404"/>
                </a:cubicBezTo>
                <a:cubicBezTo>
                  <a:pt x="39306" y="1404"/>
                  <a:pt x="39333" y="1427"/>
                  <a:pt x="39361" y="1441"/>
                </a:cubicBezTo>
                <a:cubicBezTo>
                  <a:pt x="39375" y="1421"/>
                  <a:pt x="39387" y="1403"/>
                  <a:pt x="39399" y="1388"/>
                </a:cubicBezTo>
                <a:cubicBezTo>
                  <a:pt x="39412" y="1409"/>
                  <a:pt x="39421" y="1422"/>
                  <a:pt x="39440" y="1454"/>
                </a:cubicBezTo>
                <a:cubicBezTo>
                  <a:pt x="39464" y="1393"/>
                  <a:pt x="39487" y="1332"/>
                  <a:pt x="39520" y="1250"/>
                </a:cubicBezTo>
                <a:cubicBezTo>
                  <a:pt x="39525" y="1307"/>
                  <a:pt x="39528" y="1341"/>
                  <a:pt x="39531" y="1376"/>
                </a:cubicBezTo>
                <a:cubicBezTo>
                  <a:pt x="39549" y="1376"/>
                  <a:pt x="39568" y="1375"/>
                  <a:pt x="39586" y="1375"/>
                </a:cubicBezTo>
                <a:cubicBezTo>
                  <a:pt x="39586" y="1304"/>
                  <a:pt x="39584" y="1256"/>
                  <a:pt x="39584" y="1145"/>
                </a:cubicBezTo>
                <a:lnTo>
                  <a:pt x="39584" y="1145"/>
                </a:lnTo>
                <a:cubicBezTo>
                  <a:pt x="39642" y="1235"/>
                  <a:pt x="39675" y="1290"/>
                  <a:pt x="39706" y="1338"/>
                </a:cubicBezTo>
                <a:cubicBezTo>
                  <a:pt x="39708" y="1325"/>
                  <a:pt x="39711" y="1291"/>
                  <a:pt x="39712" y="1279"/>
                </a:cubicBezTo>
                <a:cubicBezTo>
                  <a:pt x="39770" y="1248"/>
                  <a:pt x="39818" y="1223"/>
                  <a:pt x="39868" y="1197"/>
                </a:cubicBezTo>
                <a:cubicBezTo>
                  <a:pt x="39880" y="1232"/>
                  <a:pt x="39892" y="1270"/>
                  <a:pt x="39906" y="1312"/>
                </a:cubicBezTo>
                <a:cubicBezTo>
                  <a:pt x="39915" y="1267"/>
                  <a:pt x="39921" y="1229"/>
                  <a:pt x="39930" y="1184"/>
                </a:cubicBezTo>
                <a:cubicBezTo>
                  <a:pt x="39955" y="1204"/>
                  <a:pt x="39976" y="1222"/>
                  <a:pt x="39996" y="1238"/>
                </a:cubicBezTo>
                <a:cubicBezTo>
                  <a:pt x="40005" y="1223"/>
                  <a:pt x="40014" y="1209"/>
                  <a:pt x="40023" y="1192"/>
                </a:cubicBezTo>
                <a:cubicBezTo>
                  <a:pt x="40036" y="1238"/>
                  <a:pt x="40045" y="1270"/>
                  <a:pt x="40048" y="1284"/>
                </a:cubicBezTo>
                <a:cubicBezTo>
                  <a:pt x="40099" y="1312"/>
                  <a:pt x="40142" y="1334"/>
                  <a:pt x="40187" y="1359"/>
                </a:cubicBezTo>
                <a:cubicBezTo>
                  <a:pt x="40192" y="1325"/>
                  <a:pt x="40195" y="1291"/>
                  <a:pt x="40198" y="1263"/>
                </a:cubicBezTo>
                <a:cubicBezTo>
                  <a:pt x="40310" y="1219"/>
                  <a:pt x="40420" y="1175"/>
                  <a:pt x="40536" y="1129"/>
                </a:cubicBezTo>
                <a:cubicBezTo>
                  <a:pt x="40541" y="1137"/>
                  <a:pt x="40554" y="1156"/>
                  <a:pt x="40573" y="1185"/>
                </a:cubicBezTo>
                <a:cubicBezTo>
                  <a:pt x="40598" y="1149"/>
                  <a:pt x="40625" y="1110"/>
                  <a:pt x="40656" y="1110"/>
                </a:cubicBezTo>
                <a:cubicBezTo>
                  <a:pt x="40675" y="1110"/>
                  <a:pt x="40695" y="1124"/>
                  <a:pt x="40717" y="1162"/>
                </a:cubicBezTo>
                <a:cubicBezTo>
                  <a:pt x="40730" y="1144"/>
                  <a:pt x="40739" y="1120"/>
                  <a:pt x="40751" y="1114"/>
                </a:cubicBezTo>
                <a:cubicBezTo>
                  <a:pt x="40760" y="1110"/>
                  <a:pt x="40769" y="1109"/>
                  <a:pt x="40779" y="1109"/>
                </a:cubicBezTo>
                <a:cubicBezTo>
                  <a:pt x="40788" y="1109"/>
                  <a:pt x="40797" y="1110"/>
                  <a:pt x="40804" y="1110"/>
                </a:cubicBezTo>
                <a:cubicBezTo>
                  <a:pt x="40830" y="1153"/>
                  <a:pt x="40851" y="1187"/>
                  <a:pt x="40872" y="1217"/>
                </a:cubicBezTo>
                <a:cubicBezTo>
                  <a:pt x="40914" y="1154"/>
                  <a:pt x="40957" y="1103"/>
                  <a:pt x="41019" y="1101"/>
                </a:cubicBezTo>
                <a:cubicBezTo>
                  <a:pt x="41091" y="1100"/>
                  <a:pt x="41152" y="1032"/>
                  <a:pt x="41228" y="1032"/>
                </a:cubicBezTo>
                <a:cubicBezTo>
                  <a:pt x="41234" y="1032"/>
                  <a:pt x="41239" y="1033"/>
                  <a:pt x="41245" y="1034"/>
                </a:cubicBezTo>
                <a:cubicBezTo>
                  <a:pt x="41248" y="1034"/>
                  <a:pt x="41252" y="1034"/>
                  <a:pt x="41255" y="1034"/>
                </a:cubicBezTo>
                <a:cubicBezTo>
                  <a:pt x="41300" y="1034"/>
                  <a:pt x="41353" y="997"/>
                  <a:pt x="41384" y="944"/>
                </a:cubicBezTo>
                <a:cubicBezTo>
                  <a:pt x="41459" y="807"/>
                  <a:pt x="41562" y="767"/>
                  <a:pt x="41645" y="685"/>
                </a:cubicBezTo>
                <a:cubicBezTo>
                  <a:pt x="41668" y="710"/>
                  <a:pt x="41678" y="725"/>
                  <a:pt x="41694" y="744"/>
                </a:cubicBezTo>
                <a:cubicBezTo>
                  <a:pt x="41728" y="663"/>
                  <a:pt x="41759" y="586"/>
                  <a:pt x="41771" y="555"/>
                </a:cubicBezTo>
                <a:cubicBezTo>
                  <a:pt x="41838" y="497"/>
                  <a:pt x="41891" y="480"/>
                  <a:pt x="41915" y="420"/>
                </a:cubicBezTo>
                <a:cubicBezTo>
                  <a:pt x="41946" y="344"/>
                  <a:pt x="41997" y="354"/>
                  <a:pt x="42035" y="310"/>
                </a:cubicBezTo>
                <a:cubicBezTo>
                  <a:pt x="42025" y="273"/>
                  <a:pt x="42019" y="249"/>
                  <a:pt x="42009" y="211"/>
                </a:cubicBezTo>
                <a:cubicBezTo>
                  <a:pt x="41979" y="241"/>
                  <a:pt x="41951" y="267"/>
                  <a:pt x="41928" y="289"/>
                </a:cubicBezTo>
                <a:cubicBezTo>
                  <a:pt x="41909" y="264"/>
                  <a:pt x="41897" y="246"/>
                  <a:pt x="41891" y="238"/>
                </a:cubicBezTo>
                <a:cubicBezTo>
                  <a:pt x="41869" y="258"/>
                  <a:pt x="41850" y="276"/>
                  <a:pt x="41831" y="294"/>
                </a:cubicBezTo>
                <a:cubicBezTo>
                  <a:pt x="41813" y="242"/>
                  <a:pt x="41801" y="204"/>
                  <a:pt x="41793" y="174"/>
                </a:cubicBezTo>
                <a:cubicBezTo>
                  <a:pt x="41748" y="198"/>
                  <a:pt x="41715" y="229"/>
                  <a:pt x="41678" y="232"/>
                </a:cubicBezTo>
                <a:cubicBezTo>
                  <a:pt x="41364" y="264"/>
                  <a:pt x="41051" y="291"/>
                  <a:pt x="40739" y="323"/>
                </a:cubicBezTo>
                <a:cubicBezTo>
                  <a:pt x="40702" y="326"/>
                  <a:pt x="40667" y="354"/>
                  <a:pt x="40627" y="373"/>
                </a:cubicBezTo>
                <a:cubicBezTo>
                  <a:pt x="40590" y="334"/>
                  <a:pt x="40553" y="320"/>
                  <a:pt x="40515" y="320"/>
                </a:cubicBezTo>
                <a:cubicBezTo>
                  <a:pt x="40474" y="320"/>
                  <a:pt x="40432" y="337"/>
                  <a:pt x="40390" y="355"/>
                </a:cubicBezTo>
                <a:cubicBezTo>
                  <a:pt x="40372" y="363"/>
                  <a:pt x="40344" y="389"/>
                  <a:pt x="40332" y="389"/>
                </a:cubicBezTo>
                <a:cubicBezTo>
                  <a:pt x="40330" y="389"/>
                  <a:pt x="40328" y="388"/>
                  <a:pt x="40327" y="386"/>
                </a:cubicBezTo>
                <a:cubicBezTo>
                  <a:pt x="40312" y="353"/>
                  <a:pt x="40297" y="343"/>
                  <a:pt x="40283" y="343"/>
                </a:cubicBezTo>
                <a:cubicBezTo>
                  <a:pt x="40261" y="343"/>
                  <a:pt x="40239" y="368"/>
                  <a:pt x="40217" y="368"/>
                </a:cubicBezTo>
                <a:cubicBezTo>
                  <a:pt x="40212" y="368"/>
                  <a:pt x="40207" y="367"/>
                  <a:pt x="40202" y="364"/>
                </a:cubicBezTo>
                <a:cubicBezTo>
                  <a:pt x="40200" y="363"/>
                  <a:pt x="40198" y="363"/>
                  <a:pt x="40196" y="363"/>
                </a:cubicBezTo>
                <a:cubicBezTo>
                  <a:pt x="40178" y="363"/>
                  <a:pt x="40152" y="395"/>
                  <a:pt x="40140" y="395"/>
                </a:cubicBezTo>
                <a:cubicBezTo>
                  <a:pt x="40138" y="395"/>
                  <a:pt x="40136" y="394"/>
                  <a:pt x="40135" y="392"/>
                </a:cubicBezTo>
                <a:cubicBezTo>
                  <a:pt x="40105" y="344"/>
                  <a:pt x="40074" y="329"/>
                  <a:pt x="40045" y="329"/>
                </a:cubicBezTo>
                <a:cubicBezTo>
                  <a:pt x="40020" y="329"/>
                  <a:pt x="39996" y="341"/>
                  <a:pt x="39976" y="352"/>
                </a:cubicBezTo>
                <a:cubicBezTo>
                  <a:pt x="39961" y="361"/>
                  <a:pt x="39946" y="364"/>
                  <a:pt x="39931" y="364"/>
                </a:cubicBezTo>
                <a:cubicBezTo>
                  <a:pt x="39894" y="364"/>
                  <a:pt x="39857" y="344"/>
                  <a:pt x="39821" y="344"/>
                </a:cubicBezTo>
                <a:cubicBezTo>
                  <a:pt x="39814" y="344"/>
                  <a:pt x="39807" y="345"/>
                  <a:pt x="39801" y="347"/>
                </a:cubicBezTo>
                <a:cubicBezTo>
                  <a:pt x="39800" y="347"/>
                  <a:pt x="39799" y="347"/>
                  <a:pt x="39799" y="347"/>
                </a:cubicBezTo>
                <a:cubicBezTo>
                  <a:pt x="39781" y="347"/>
                  <a:pt x="39759" y="292"/>
                  <a:pt x="39740" y="292"/>
                </a:cubicBezTo>
                <a:cubicBezTo>
                  <a:pt x="39734" y="292"/>
                  <a:pt x="39729" y="298"/>
                  <a:pt x="39724" y="313"/>
                </a:cubicBezTo>
                <a:cubicBezTo>
                  <a:pt x="39716" y="334"/>
                  <a:pt x="39709" y="342"/>
                  <a:pt x="39702" y="342"/>
                </a:cubicBezTo>
                <a:cubicBezTo>
                  <a:pt x="39683" y="342"/>
                  <a:pt x="39666" y="287"/>
                  <a:pt x="39648" y="287"/>
                </a:cubicBezTo>
                <a:cubicBezTo>
                  <a:pt x="39644" y="287"/>
                  <a:pt x="39640" y="290"/>
                  <a:pt x="39636" y="296"/>
                </a:cubicBezTo>
                <a:cubicBezTo>
                  <a:pt x="39617" y="327"/>
                  <a:pt x="39587" y="338"/>
                  <a:pt x="39572" y="349"/>
                </a:cubicBezTo>
                <a:cubicBezTo>
                  <a:pt x="39498" y="326"/>
                  <a:pt x="39426" y="255"/>
                  <a:pt x="39362" y="255"/>
                </a:cubicBezTo>
                <a:cubicBezTo>
                  <a:pt x="39335" y="255"/>
                  <a:pt x="39310" y="267"/>
                  <a:pt x="39286" y="299"/>
                </a:cubicBezTo>
                <a:cubicBezTo>
                  <a:pt x="39249" y="283"/>
                  <a:pt x="39221" y="270"/>
                  <a:pt x="39193" y="257"/>
                </a:cubicBezTo>
                <a:cubicBezTo>
                  <a:pt x="39161" y="241"/>
                  <a:pt x="39127" y="224"/>
                  <a:pt x="39106" y="214"/>
                </a:cubicBezTo>
                <a:cubicBezTo>
                  <a:pt x="39056" y="233"/>
                  <a:pt x="39016" y="252"/>
                  <a:pt x="38975" y="263"/>
                </a:cubicBezTo>
                <a:cubicBezTo>
                  <a:pt x="38953" y="268"/>
                  <a:pt x="38930" y="270"/>
                  <a:pt x="38907" y="270"/>
                </a:cubicBezTo>
                <a:cubicBezTo>
                  <a:pt x="38811" y="270"/>
                  <a:pt x="38714" y="231"/>
                  <a:pt x="38618" y="221"/>
                </a:cubicBezTo>
                <a:cubicBezTo>
                  <a:pt x="38585" y="218"/>
                  <a:pt x="38552" y="217"/>
                  <a:pt x="38520" y="217"/>
                </a:cubicBezTo>
                <a:cubicBezTo>
                  <a:pt x="38426" y="217"/>
                  <a:pt x="38332" y="227"/>
                  <a:pt x="38238" y="230"/>
                </a:cubicBezTo>
                <a:cubicBezTo>
                  <a:pt x="38195" y="231"/>
                  <a:pt x="38152" y="236"/>
                  <a:pt x="38109" y="236"/>
                </a:cubicBezTo>
                <a:cubicBezTo>
                  <a:pt x="38091" y="236"/>
                  <a:pt x="38073" y="235"/>
                  <a:pt x="38056" y="233"/>
                </a:cubicBezTo>
                <a:cubicBezTo>
                  <a:pt x="38023" y="230"/>
                  <a:pt x="37991" y="201"/>
                  <a:pt x="37969" y="189"/>
                </a:cubicBezTo>
                <a:cubicBezTo>
                  <a:pt x="37940" y="206"/>
                  <a:pt x="37914" y="240"/>
                  <a:pt x="37895" y="240"/>
                </a:cubicBezTo>
                <a:cubicBezTo>
                  <a:pt x="37891" y="240"/>
                  <a:pt x="37888" y="239"/>
                  <a:pt x="37885" y="236"/>
                </a:cubicBezTo>
                <a:cubicBezTo>
                  <a:pt x="37839" y="197"/>
                  <a:pt x="37796" y="187"/>
                  <a:pt x="37753" y="187"/>
                </a:cubicBezTo>
                <a:cubicBezTo>
                  <a:pt x="37714" y="187"/>
                  <a:pt x="37677" y="195"/>
                  <a:pt x="37639" y="195"/>
                </a:cubicBezTo>
                <a:cubicBezTo>
                  <a:pt x="37627" y="195"/>
                  <a:pt x="37615" y="194"/>
                  <a:pt x="37603" y="192"/>
                </a:cubicBezTo>
                <a:cubicBezTo>
                  <a:pt x="37545" y="183"/>
                  <a:pt x="37486" y="168"/>
                  <a:pt x="37423" y="154"/>
                </a:cubicBezTo>
                <a:cubicBezTo>
                  <a:pt x="37416" y="167"/>
                  <a:pt x="37402" y="188"/>
                  <a:pt x="37392" y="205"/>
                </a:cubicBezTo>
                <a:cubicBezTo>
                  <a:pt x="37358" y="182"/>
                  <a:pt x="37330" y="146"/>
                  <a:pt x="37301" y="146"/>
                </a:cubicBezTo>
                <a:cubicBezTo>
                  <a:pt x="37289" y="146"/>
                  <a:pt x="37276" y="152"/>
                  <a:pt x="37263" y="168"/>
                </a:cubicBezTo>
                <a:cubicBezTo>
                  <a:pt x="37244" y="191"/>
                  <a:pt x="37218" y="202"/>
                  <a:pt x="37192" y="202"/>
                </a:cubicBezTo>
                <a:cubicBezTo>
                  <a:pt x="37179" y="202"/>
                  <a:pt x="37166" y="199"/>
                  <a:pt x="37154" y="193"/>
                </a:cubicBezTo>
                <a:cubicBezTo>
                  <a:pt x="37053" y="145"/>
                  <a:pt x="36953" y="103"/>
                  <a:pt x="36852" y="103"/>
                </a:cubicBezTo>
                <a:cubicBezTo>
                  <a:pt x="36846" y="103"/>
                  <a:pt x="36840" y="103"/>
                  <a:pt x="36833" y="104"/>
                </a:cubicBezTo>
                <a:cubicBezTo>
                  <a:pt x="36753" y="108"/>
                  <a:pt x="36673" y="115"/>
                  <a:pt x="36593" y="115"/>
                </a:cubicBezTo>
                <a:cubicBezTo>
                  <a:pt x="36567" y="115"/>
                  <a:pt x="36540" y="114"/>
                  <a:pt x="36514" y="113"/>
                </a:cubicBezTo>
                <a:cubicBezTo>
                  <a:pt x="36503" y="112"/>
                  <a:pt x="36492" y="111"/>
                  <a:pt x="36481" y="111"/>
                </a:cubicBezTo>
                <a:cubicBezTo>
                  <a:pt x="36434" y="111"/>
                  <a:pt x="36387" y="118"/>
                  <a:pt x="36340" y="118"/>
                </a:cubicBezTo>
                <a:cubicBezTo>
                  <a:pt x="36299" y="118"/>
                  <a:pt x="36258" y="113"/>
                  <a:pt x="36215" y="96"/>
                </a:cubicBezTo>
                <a:cubicBezTo>
                  <a:pt x="36169" y="79"/>
                  <a:pt x="36122" y="75"/>
                  <a:pt x="36075" y="75"/>
                </a:cubicBezTo>
                <a:cubicBezTo>
                  <a:pt x="36037" y="75"/>
                  <a:pt x="35998" y="77"/>
                  <a:pt x="35960" y="77"/>
                </a:cubicBezTo>
                <a:cubicBezTo>
                  <a:pt x="35940" y="77"/>
                  <a:pt x="35919" y="77"/>
                  <a:pt x="35899" y="74"/>
                </a:cubicBezTo>
                <a:cubicBezTo>
                  <a:pt x="35868" y="71"/>
                  <a:pt x="35834" y="39"/>
                  <a:pt x="35808" y="23"/>
                </a:cubicBezTo>
                <a:cubicBezTo>
                  <a:pt x="35788" y="51"/>
                  <a:pt x="35775" y="71"/>
                  <a:pt x="35765" y="88"/>
                </a:cubicBezTo>
                <a:cubicBezTo>
                  <a:pt x="35732" y="63"/>
                  <a:pt x="35704" y="26"/>
                  <a:pt x="35676" y="26"/>
                </a:cubicBezTo>
                <a:cubicBezTo>
                  <a:pt x="35663" y="26"/>
                  <a:pt x="35649" y="34"/>
                  <a:pt x="35635" y="55"/>
                </a:cubicBezTo>
                <a:cubicBezTo>
                  <a:pt x="35616" y="84"/>
                  <a:pt x="35593" y="96"/>
                  <a:pt x="35568" y="96"/>
                </a:cubicBezTo>
                <a:cubicBezTo>
                  <a:pt x="35541" y="96"/>
                  <a:pt x="35512" y="82"/>
                  <a:pt x="35482" y="63"/>
                </a:cubicBezTo>
                <a:cubicBezTo>
                  <a:pt x="35454" y="43"/>
                  <a:pt x="35425" y="27"/>
                  <a:pt x="35397" y="27"/>
                </a:cubicBezTo>
                <a:cubicBezTo>
                  <a:pt x="35369" y="27"/>
                  <a:pt x="35343" y="44"/>
                  <a:pt x="35322" y="91"/>
                </a:cubicBezTo>
                <a:cubicBezTo>
                  <a:pt x="35304" y="74"/>
                  <a:pt x="35285" y="45"/>
                  <a:pt x="35269" y="43"/>
                </a:cubicBezTo>
                <a:cubicBezTo>
                  <a:pt x="35266" y="43"/>
                  <a:pt x="35264" y="43"/>
                  <a:pt x="35261" y="43"/>
                </a:cubicBezTo>
                <a:cubicBezTo>
                  <a:pt x="35230" y="43"/>
                  <a:pt x="35196" y="56"/>
                  <a:pt x="35166" y="56"/>
                </a:cubicBezTo>
                <a:cubicBezTo>
                  <a:pt x="35149" y="56"/>
                  <a:pt x="35133" y="52"/>
                  <a:pt x="35119" y="38"/>
                </a:cubicBezTo>
                <a:cubicBezTo>
                  <a:pt x="35103" y="22"/>
                  <a:pt x="35090" y="16"/>
                  <a:pt x="35078" y="16"/>
                </a:cubicBezTo>
                <a:cubicBezTo>
                  <a:pt x="35047" y="16"/>
                  <a:pt x="35025" y="54"/>
                  <a:pt x="34996" y="54"/>
                </a:cubicBezTo>
                <a:cubicBezTo>
                  <a:pt x="34994" y="54"/>
                  <a:pt x="34992" y="54"/>
                  <a:pt x="34990" y="54"/>
                </a:cubicBezTo>
                <a:cubicBezTo>
                  <a:pt x="34974" y="50"/>
                  <a:pt x="34959" y="49"/>
                  <a:pt x="34943" y="49"/>
                </a:cubicBezTo>
                <a:cubicBezTo>
                  <a:pt x="34908" y="49"/>
                  <a:pt x="34873" y="55"/>
                  <a:pt x="34837" y="55"/>
                </a:cubicBezTo>
                <a:cubicBezTo>
                  <a:pt x="34827" y="55"/>
                  <a:pt x="34817" y="55"/>
                  <a:pt x="34807" y="54"/>
                </a:cubicBezTo>
                <a:cubicBezTo>
                  <a:pt x="34803" y="53"/>
                  <a:pt x="34798" y="53"/>
                  <a:pt x="34794" y="53"/>
                </a:cubicBezTo>
                <a:cubicBezTo>
                  <a:pt x="34763" y="53"/>
                  <a:pt x="34732" y="66"/>
                  <a:pt x="34701" y="66"/>
                </a:cubicBezTo>
                <a:cubicBezTo>
                  <a:pt x="34673" y="66"/>
                  <a:pt x="34644" y="55"/>
                  <a:pt x="34616" y="14"/>
                </a:cubicBezTo>
                <a:cubicBezTo>
                  <a:pt x="34601" y="50"/>
                  <a:pt x="34584" y="62"/>
                  <a:pt x="34567" y="62"/>
                </a:cubicBezTo>
                <a:cubicBezTo>
                  <a:pt x="34533" y="62"/>
                  <a:pt x="34495" y="15"/>
                  <a:pt x="34460" y="13"/>
                </a:cubicBezTo>
                <a:cubicBezTo>
                  <a:pt x="34443" y="11"/>
                  <a:pt x="34425" y="6"/>
                  <a:pt x="34407" y="6"/>
                </a:cubicBezTo>
                <a:cubicBezTo>
                  <a:pt x="34381" y="6"/>
                  <a:pt x="34357" y="17"/>
                  <a:pt x="34341" y="68"/>
                </a:cubicBezTo>
                <a:cubicBezTo>
                  <a:pt x="34338" y="63"/>
                  <a:pt x="34333" y="55"/>
                  <a:pt x="34329" y="49"/>
                </a:cubicBezTo>
                <a:cubicBezTo>
                  <a:pt x="34320" y="38"/>
                  <a:pt x="34312" y="17"/>
                  <a:pt x="34305" y="17"/>
                </a:cubicBezTo>
                <a:cubicBezTo>
                  <a:pt x="34304" y="17"/>
                  <a:pt x="34304" y="17"/>
                  <a:pt x="34304" y="17"/>
                </a:cubicBezTo>
                <a:cubicBezTo>
                  <a:pt x="34151" y="18"/>
                  <a:pt x="33999" y="24"/>
                  <a:pt x="33848" y="30"/>
                </a:cubicBezTo>
                <a:cubicBezTo>
                  <a:pt x="33846" y="30"/>
                  <a:pt x="33844" y="30"/>
                  <a:pt x="33842" y="30"/>
                </a:cubicBezTo>
                <a:cubicBezTo>
                  <a:pt x="33831" y="30"/>
                  <a:pt x="33819" y="29"/>
                  <a:pt x="33808" y="29"/>
                </a:cubicBezTo>
                <a:cubicBezTo>
                  <a:pt x="33777" y="29"/>
                  <a:pt x="33747" y="36"/>
                  <a:pt x="33727" y="89"/>
                </a:cubicBezTo>
                <a:cubicBezTo>
                  <a:pt x="33727" y="91"/>
                  <a:pt x="33725" y="91"/>
                  <a:pt x="33723" y="91"/>
                </a:cubicBezTo>
                <a:cubicBezTo>
                  <a:pt x="33720" y="91"/>
                  <a:pt x="33716" y="91"/>
                  <a:pt x="33713" y="91"/>
                </a:cubicBezTo>
                <a:cubicBezTo>
                  <a:pt x="33679" y="61"/>
                  <a:pt x="33646" y="39"/>
                  <a:pt x="33614" y="38"/>
                </a:cubicBezTo>
                <a:cubicBezTo>
                  <a:pt x="33605" y="37"/>
                  <a:pt x="33596" y="37"/>
                  <a:pt x="33586" y="37"/>
                </a:cubicBezTo>
                <a:cubicBezTo>
                  <a:pt x="33528" y="37"/>
                  <a:pt x="33469" y="43"/>
                  <a:pt x="33410" y="43"/>
                </a:cubicBezTo>
                <a:cubicBezTo>
                  <a:pt x="33397" y="43"/>
                  <a:pt x="33384" y="43"/>
                  <a:pt x="33371" y="42"/>
                </a:cubicBezTo>
                <a:cubicBezTo>
                  <a:pt x="33329" y="39"/>
                  <a:pt x="33286" y="15"/>
                  <a:pt x="33239" y="1"/>
                </a:cubicBezTo>
                <a:close/>
              </a:path>
            </a:pathLst>
          </a:custGeom>
          <a:solidFill>
            <a:srgbClr val="A7C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                  </a:t>
            </a:r>
            <a:endParaRPr dirty="0"/>
          </a:p>
        </p:txBody>
      </p:sp>
      <p:pic>
        <p:nvPicPr>
          <p:cNvPr id="57" name="Рисунок 56" descr="Зображення, що містить текст, Графіка, символ, логотип&#10;&#10;Автоматично згенерований опис">
            <a:extLst>
              <a:ext uri="{FF2B5EF4-FFF2-40B4-BE49-F238E27FC236}">
                <a16:creationId xmlns:a16="http://schemas.microsoft.com/office/drawing/2014/main" id="{31C5ACC6-5A69-4055-9F2B-FF753F19A9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5127" r="11883" b="30659"/>
          <a:stretch/>
        </p:blipFill>
        <p:spPr>
          <a:xfrm>
            <a:off x="8210290" y="4967"/>
            <a:ext cx="933710" cy="8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Modern Doodle Minitheme by Slidesgo">
  <a:themeElements>
    <a:clrScheme name="Настроювані 4">
      <a:dk1>
        <a:srgbClr val="351F5D"/>
      </a:dk1>
      <a:lt1>
        <a:srgbClr val="FFFFFF"/>
      </a:lt1>
      <a:dk2>
        <a:srgbClr val="764FAF"/>
      </a:dk2>
      <a:lt2>
        <a:srgbClr val="764FAF"/>
      </a:lt2>
      <a:accent1>
        <a:srgbClr val="E3C6FF"/>
      </a:accent1>
      <a:accent2>
        <a:srgbClr val="C6C6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1F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545</Words>
  <Application>Microsoft Office PowerPoint</Application>
  <PresentationFormat>Екран (16:9)</PresentationFormat>
  <Paragraphs>128</Paragraphs>
  <Slides>15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5" baseType="lpstr">
      <vt:lpstr>Poppins</vt:lpstr>
      <vt:lpstr>Poppins Medium</vt:lpstr>
      <vt:lpstr>Bebas Neue</vt:lpstr>
      <vt:lpstr>Nirmala UI</vt:lpstr>
      <vt:lpstr>Aptos</vt:lpstr>
      <vt:lpstr>Arial</vt:lpstr>
      <vt:lpstr>Poppins Light</vt:lpstr>
      <vt:lpstr>Times New Roman</vt:lpstr>
      <vt:lpstr>Wingdings</vt:lpstr>
      <vt:lpstr>Modern Doodle Minitheme by Slidesgo</vt:lpstr>
      <vt:lpstr>BudgetBae</vt:lpstr>
      <vt:lpstr>Аплікація для контролю витрат та прибутку</vt:lpstr>
      <vt:lpstr>Можливості BudgetBae</vt:lpstr>
      <vt:lpstr>Вимоги</vt:lpstr>
      <vt:lpstr>Цільова аудиторія</vt:lpstr>
      <vt:lpstr>Аналіз схожих додатків</vt:lpstr>
      <vt:lpstr>Goodbudget</vt:lpstr>
      <vt:lpstr>Goodbudget</vt:lpstr>
      <vt:lpstr>Spendee</vt:lpstr>
      <vt:lpstr>Spendee</vt:lpstr>
      <vt:lpstr>YNAB(You need a budget)</vt:lpstr>
      <vt:lpstr>YNAB(You need a budget)</vt:lpstr>
      <vt:lpstr>Ще трошки досвіду використання YNAB</vt:lpstr>
      <vt:lpstr>Презентація PowerPoint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BudgetBae</dc:title>
  <dc:creator>Roman</dc:creator>
  <cp:lastModifiedBy>Шмигельський Роман</cp:lastModifiedBy>
  <cp:revision>35</cp:revision>
  <dcterms:modified xsi:type="dcterms:W3CDTF">2024-09-17T10:46:11Z</dcterms:modified>
</cp:coreProperties>
</file>